
<file path=[Content_Types].xml><?xml version="1.0" encoding="utf-8"?>
<Types xmlns="http://schemas.openxmlformats.org/package/2006/content-types">
  <Default Extension="mp3" ContentType="audio/unknown"/>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1.xml" ContentType="application/vnd.openxmlformats-officedocument.drawingml.chart+xml"/>
  <Override PartName="/ppt/notesSlides/notesSlide22.xml" ContentType="application/vnd.openxmlformats-officedocument.presentationml.notesSlide+xml"/>
  <Override PartName="/ppt/charts/chart2.xml" ContentType="application/vnd.openxmlformats-officedocument.drawingml.chart+xml"/>
  <Override PartName="/ppt/notesSlides/notesSlide23.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51" r:id="rId2"/>
  </p:sldMasterIdLst>
  <p:notesMasterIdLst>
    <p:notesMasterId r:id="rId27"/>
  </p:notesMasterIdLst>
  <p:sldIdLst>
    <p:sldId id="256" r:id="rId3"/>
    <p:sldId id="305" r:id="rId4"/>
    <p:sldId id="306" r:id="rId5"/>
    <p:sldId id="295" r:id="rId6"/>
    <p:sldId id="294" r:id="rId7"/>
    <p:sldId id="296" r:id="rId8"/>
    <p:sldId id="297" r:id="rId9"/>
    <p:sldId id="298" r:id="rId10"/>
    <p:sldId id="299" r:id="rId11"/>
    <p:sldId id="301" r:id="rId12"/>
    <p:sldId id="302" r:id="rId13"/>
    <p:sldId id="316" r:id="rId14"/>
    <p:sldId id="307" r:id="rId15"/>
    <p:sldId id="308" r:id="rId16"/>
    <p:sldId id="309" r:id="rId17"/>
    <p:sldId id="304" r:id="rId18"/>
    <p:sldId id="300" r:id="rId19"/>
    <p:sldId id="310" r:id="rId20"/>
    <p:sldId id="311" r:id="rId21"/>
    <p:sldId id="312" r:id="rId22"/>
    <p:sldId id="313" r:id="rId23"/>
    <p:sldId id="314" r:id="rId24"/>
    <p:sldId id="263" r:id="rId25"/>
    <p:sldId id="315" r:id="rId26"/>
  </p:sldIdLst>
  <p:sldSz cx="9144000" cy="5143500" type="screen16x9"/>
  <p:notesSz cx="6858000" cy="9144000"/>
  <p:embeddedFontLst>
    <p:embeddedFont>
      <p:font typeface="Nunito Light" pitchFamily="2" charset="-52"/>
      <p:regular r:id="rId28"/>
      <p:italic r:id="rId29"/>
    </p:embeddedFont>
    <p:embeddedFont>
      <p:font typeface="微软雅黑" panose="020B0503020204020204" pitchFamily="34" charset="-122"/>
      <p:regular r:id="rId30"/>
      <p:bold r:id="rId31"/>
    </p:embeddedFont>
    <p:embeddedFont>
      <p:font typeface="庞门正道标题体" panose="020B0604020202020204" charset="-122"/>
      <p:regular r:id="rId32"/>
    </p:embeddedFont>
    <p:embeddedFont>
      <p:font typeface="方正正中黑简体" panose="02010600030101010101" charset="-122"/>
      <p:regular r:id="rId33"/>
    </p:embeddedFont>
    <p:embeddedFont>
      <p:font typeface="Nunito ExtraLight" pitchFamily="2" charset="-52"/>
      <p:regular r:id="rId34"/>
      <p:italic r:id="rId35"/>
    </p:embeddedFont>
    <p:embeddedFont>
      <p:font typeface="Nunito SemiBold" pitchFamily="2" charset="-52"/>
      <p:bold r:id="rId36"/>
      <p:boldItalic r:id="rId37"/>
    </p:embeddedFont>
    <p:embeddedFont>
      <p:font typeface="Nunito" pitchFamily="2" charset="-52"/>
      <p:regular r:id="rId38"/>
      <p:bold r:id="rId39"/>
      <p:italic r:id="rId40"/>
      <p:boldItalic r:id="rId41"/>
    </p:embeddedFont>
    <p:embeddedFont>
      <p:font typeface="等线" panose="020B0604020202020204" charset="-122"/>
      <p:regular r:id="rId42"/>
      <p:bold r:id="rId43"/>
    </p:embeddedFont>
    <p:embeddedFont>
      <p:font typeface="Century Gothic" panose="020B0502020202020204" pitchFamily="34" charset="0"/>
      <p:regular r:id="rId44"/>
      <p:bold r:id="rId45"/>
      <p:italic r:id="rId46"/>
      <p:boldItalic r:id="rId47"/>
    </p:embeddedFont>
    <p:embeddedFont>
      <p:font typeface="等线 Light" panose="020B0604020202020204" charset="-122"/>
      <p:regular r:id="rId48"/>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573">
          <p15:clr>
            <a:srgbClr val="A4A3A4"/>
          </p15:clr>
        </p15:guide>
        <p15:guide id="2" pos="2880">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rtyom Paschenko" initials="AP"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F0F6"/>
    <a:srgbClr val="00000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8" autoAdjust="0"/>
    <p:restoredTop sz="94660" autoAdjust="0"/>
  </p:normalViewPr>
  <p:slideViewPr>
    <p:cSldViewPr snapToGrid="0" showGuides="1">
      <p:cViewPr>
        <p:scale>
          <a:sx n="125" d="100"/>
          <a:sy n="125" d="100"/>
        </p:scale>
        <p:origin x="-174" y="-600"/>
      </p:cViewPr>
      <p:guideLst>
        <p:guide orient="horz" pos="1573"/>
        <p:guide pos="288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8" d="100"/>
          <a:sy n="88" d="100"/>
        </p:scale>
        <p:origin x="-3822"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2.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font" Target="fonts/font20.fntdata"/><Relationship Id="rId50"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font" Target="fonts/font19.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2.fntdata"/><Relationship Id="rId41"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font" Target="fonts/font18.fntdata"/><Relationship Id="rId53"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1.fntdata"/><Relationship Id="rId36" Type="http://schemas.openxmlformats.org/officeDocument/2006/relationships/font" Target="fonts/font9.fntdata"/><Relationship Id="rId49" Type="http://schemas.openxmlformats.org/officeDocument/2006/relationships/commentAuthors" Target="commentAuthor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4.fntdata"/><Relationship Id="rId44" Type="http://schemas.openxmlformats.org/officeDocument/2006/relationships/font" Target="fonts/font17.fntdata"/><Relationship Id="rId52"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font" Target="fonts/font21.fntdata"/><Relationship Id="rId8" Type="http://schemas.openxmlformats.org/officeDocument/2006/relationships/slide" Target="slides/slide6.xml"/><Relationship Id="rId51" Type="http://schemas.openxmlformats.org/officeDocument/2006/relationships/viewProps" Target="view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37738433204621E-2"/>
          <c:y val="2.4223613276648636E-2"/>
          <c:w val="0.923859652062895"/>
          <c:h val="0.71920169480066298"/>
        </c:manualLayout>
      </c:layout>
      <c:barChart>
        <c:barDir val="col"/>
        <c:grouping val="clustered"/>
        <c:varyColors val="0"/>
        <c:ser>
          <c:idx val="0"/>
          <c:order val="0"/>
          <c:tx>
            <c:strRef>
              <c:f>Sheet1!$B$1</c:f>
              <c:strCache>
                <c:ptCount val="1"/>
                <c:pt idx="0">
                  <c:v>Series One</c:v>
                </c:pt>
              </c:strCache>
            </c:strRef>
          </c:tx>
          <c:spPr>
            <a:gradFill>
              <a:gsLst>
                <a:gs pos="0">
                  <a:srgbClr val="059DCD">
                    <a:alpha val="0"/>
                  </a:srgbClr>
                </a:gs>
                <a:gs pos="67000">
                  <a:srgbClr val="07F0F6"/>
                </a:gs>
              </a:gsLst>
              <a:lin ang="16200000" scaled="1"/>
            </a:gradFill>
          </c:spPr>
          <c:invertIfNegative val="0"/>
          <c:dPt>
            <c:idx val="1"/>
            <c:invertIfNegative val="0"/>
            <c:bubble3D val="0"/>
            <c:extLst xmlns:c16r2="http://schemas.microsoft.com/office/drawing/2015/06/chart">
              <c:ext xmlns:c16="http://schemas.microsoft.com/office/drawing/2014/chart" uri="{C3380CC4-5D6E-409C-BE32-E72D297353CC}">
                <c16:uniqueId val="{00000000-4ECB-4A6B-A8B1-8D3BDE624CF8}"/>
              </c:ext>
            </c:extLst>
          </c:dPt>
          <c:dPt>
            <c:idx val="2"/>
            <c:invertIfNegative val="0"/>
            <c:bubble3D val="0"/>
            <c:extLst xmlns:c16r2="http://schemas.microsoft.com/office/drawing/2015/06/chart">
              <c:ext xmlns:c16="http://schemas.microsoft.com/office/drawing/2014/chart" uri="{C3380CC4-5D6E-409C-BE32-E72D297353CC}">
                <c16:uniqueId val="{00000001-4ECB-4A6B-A8B1-8D3BDE624CF8}"/>
              </c:ext>
            </c:extLst>
          </c:dPt>
          <c:dPt>
            <c:idx val="3"/>
            <c:invertIfNegative val="0"/>
            <c:bubble3D val="0"/>
            <c:extLst xmlns:c16r2="http://schemas.microsoft.com/office/drawing/2015/06/chart">
              <c:ext xmlns:c16="http://schemas.microsoft.com/office/drawing/2014/chart" uri="{C3380CC4-5D6E-409C-BE32-E72D297353CC}">
                <c16:uniqueId val="{00000002-4ECB-4A6B-A8B1-8D3BDE624CF8}"/>
              </c:ext>
            </c:extLst>
          </c:dPt>
          <c:dPt>
            <c:idx val="4"/>
            <c:invertIfNegative val="0"/>
            <c:bubble3D val="0"/>
            <c:extLst xmlns:c16r2="http://schemas.microsoft.com/office/drawing/2015/06/chart">
              <c:ext xmlns:c16="http://schemas.microsoft.com/office/drawing/2014/chart" uri="{C3380CC4-5D6E-409C-BE32-E72D297353CC}">
                <c16:uniqueId val="{00000003-4ECB-4A6B-A8B1-8D3BDE624CF8}"/>
              </c:ext>
            </c:extLst>
          </c:dPt>
          <c:dPt>
            <c:idx val="6"/>
            <c:invertIfNegative val="0"/>
            <c:bubble3D val="0"/>
            <c:extLst xmlns:c16r2="http://schemas.microsoft.com/office/drawing/2015/06/chart">
              <c:ext xmlns:c16="http://schemas.microsoft.com/office/drawing/2014/chart" uri="{C3380CC4-5D6E-409C-BE32-E72D297353CC}">
                <c16:uniqueId val="{00000004-4ECB-4A6B-A8B1-8D3BDE624CF8}"/>
              </c:ext>
            </c:extLst>
          </c:dPt>
          <c:dPt>
            <c:idx val="7"/>
            <c:invertIfNegative val="0"/>
            <c:bubble3D val="0"/>
            <c:extLst xmlns:c16r2="http://schemas.microsoft.com/office/drawing/2015/06/chart">
              <c:ext xmlns:c16="http://schemas.microsoft.com/office/drawing/2014/chart" uri="{C3380CC4-5D6E-409C-BE32-E72D297353CC}">
                <c16:uniqueId val="{00000005-4ECB-4A6B-A8B1-8D3BDE624CF8}"/>
              </c:ext>
            </c:extLst>
          </c:dPt>
          <c:dPt>
            <c:idx val="8"/>
            <c:invertIfNegative val="0"/>
            <c:bubble3D val="0"/>
            <c:extLst xmlns:c16r2="http://schemas.microsoft.com/office/drawing/2015/06/chart">
              <c:ext xmlns:c16="http://schemas.microsoft.com/office/drawing/2014/chart" uri="{C3380CC4-5D6E-409C-BE32-E72D297353CC}">
                <c16:uniqueId val="{00000006-4ECB-4A6B-A8B1-8D3BDE624CF8}"/>
              </c:ext>
            </c:extLst>
          </c:dPt>
          <c:dPt>
            <c:idx val="9"/>
            <c:invertIfNegative val="0"/>
            <c:bubble3D val="0"/>
            <c:extLst xmlns:c16r2="http://schemas.microsoft.com/office/drawing/2015/06/chart">
              <c:ext xmlns:c16="http://schemas.microsoft.com/office/drawing/2014/chart" uri="{C3380CC4-5D6E-409C-BE32-E72D297353CC}">
                <c16:uniqueId val="{00000007-4ECB-4A6B-A8B1-8D3BDE624CF8}"/>
              </c:ext>
            </c:extLst>
          </c:dPt>
          <c:dPt>
            <c:idx val="11"/>
            <c:invertIfNegative val="0"/>
            <c:bubble3D val="0"/>
            <c:spPr>
              <a:gradFill>
                <a:gsLst>
                  <a:gs pos="0">
                    <a:srgbClr val="059DCD">
                      <a:alpha val="0"/>
                    </a:srgbClr>
                  </a:gs>
                  <a:gs pos="67000">
                    <a:srgbClr val="07F0F6"/>
                  </a:gs>
                </a:gsLst>
                <a:lin ang="16200000" scaled="1"/>
              </a:gradFill>
              <a:ln>
                <a:gradFill flip="none" rotWithShape="1">
                  <a:gsLst>
                    <a:gs pos="0">
                      <a:srgbClr val="059DCD">
                        <a:alpha val="0"/>
                      </a:srgbClr>
                    </a:gs>
                    <a:gs pos="56000">
                      <a:srgbClr val="059DCD"/>
                    </a:gs>
                  </a:gsLst>
                  <a:lin ang="16200000" scaled="1"/>
                  <a:tileRect/>
                </a:gradFill>
              </a:ln>
            </c:spPr>
            <c:extLst xmlns:c16r2="http://schemas.microsoft.com/office/drawing/2015/06/chart">
              <c:ext xmlns:c16="http://schemas.microsoft.com/office/drawing/2014/chart" uri="{C3380CC4-5D6E-409C-BE32-E72D297353CC}">
                <c16:uniqueId val="{00000009-4ECB-4A6B-A8B1-8D3BDE624CF8}"/>
              </c:ext>
            </c:extLst>
          </c:dPt>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General</c:formatCode>
                <c:ptCount val="12"/>
                <c:pt idx="0">
                  <c:v>40</c:v>
                </c:pt>
                <c:pt idx="1">
                  <c:v>80</c:v>
                </c:pt>
                <c:pt idx="2">
                  <c:v>60</c:v>
                </c:pt>
                <c:pt idx="3">
                  <c:v>70</c:v>
                </c:pt>
                <c:pt idx="4">
                  <c:v>190</c:v>
                </c:pt>
                <c:pt idx="5">
                  <c:v>150</c:v>
                </c:pt>
                <c:pt idx="6">
                  <c:v>145</c:v>
                </c:pt>
                <c:pt idx="7">
                  <c:v>195</c:v>
                </c:pt>
                <c:pt idx="8">
                  <c:v>185</c:v>
                </c:pt>
                <c:pt idx="9">
                  <c:v>320</c:v>
                </c:pt>
                <c:pt idx="10">
                  <c:v>405</c:v>
                </c:pt>
                <c:pt idx="11">
                  <c:v>574</c:v>
                </c:pt>
              </c:numCache>
            </c:numRef>
          </c:val>
          <c:extLst xmlns:c16r2="http://schemas.microsoft.com/office/drawing/2015/06/chart">
            <c:ext xmlns:c16="http://schemas.microsoft.com/office/drawing/2014/chart" uri="{C3380CC4-5D6E-409C-BE32-E72D297353CC}">
              <c16:uniqueId val="{0000000A-4ECB-4A6B-A8B1-8D3BDE624CF8}"/>
            </c:ext>
          </c:extLst>
        </c:ser>
        <c:ser>
          <c:idx val="1"/>
          <c:order val="1"/>
          <c:tx>
            <c:strRef>
              <c:f>Sheet1!$C$1</c:f>
              <c:strCache>
                <c:ptCount val="1"/>
                <c:pt idx="0">
                  <c:v>Series Two</c:v>
                </c:pt>
              </c:strCache>
            </c:strRef>
          </c:tx>
          <c:spPr>
            <a:gradFill>
              <a:gsLst>
                <a:gs pos="0">
                  <a:srgbClr val="059DCD">
                    <a:alpha val="0"/>
                  </a:srgbClr>
                </a:gs>
                <a:gs pos="100000">
                  <a:srgbClr val="07F0F6"/>
                </a:gs>
              </a:gsLst>
              <a:lin ang="16200000" scaled="1"/>
            </a:gradFill>
          </c:spPr>
          <c:invertIfNegative val="0"/>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Sheet1!$C$2:$C$13</c:f>
              <c:numCache>
                <c:formatCode>General</c:formatCode>
                <c:ptCount val="12"/>
                <c:pt idx="0">
                  <c:v>20</c:v>
                </c:pt>
                <c:pt idx="1">
                  <c:v>40</c:v>
                </c:pt>
                <c:pt idx="2">
                  <c:v>20</c:v>
                </c:pt>
                <c:pt idx="3">
                  <c:v>10</c:v>
                </c:pt>
                <c:pt idx="4">
                  <c:v>20</c:v>
                </c:pt>
                <c:pt idx="5">
                  <c:v>80</c:v>
                </c:pt>
                <c:pt idx="6">
                  <c:v>60</c:v>
                </c:pt>
                <c:pt idx="7">
                  <c:v>60</c:v>
                </c:pt>
                <c:pt idx="8">
                  <c:v>90</c:v>
                </c:pt>
                <c:pt idx="9">
                  <c:v>70</c:v>
                </c:pt>
                <c:pt idx="10">
                  <c:v>180</c:v>
                </c:pt>
                <c:pt idx="11">
                  <c:v>229</c:v>
                </c:pt>
              </c:numCache>
            </c:numRef>
          </c:val>
          <c:extLst xmlns:c16r2="http://schemas.microsoft.com/office/drawing/2015/06/chart">
            <c:ext xmlns:c16="http://schemas.microsoft.com/office/drawing/2014/chart" uri="{C3380CC4-5D6E-409C-BE32-E72D297353CC}">
              <c16:uniqueId val="{0000000B-4ECB-4A6B-A8B1-8D3BDE624CF8}"/>
            </c:ext>
          </c:extLst>
        </c:ser>
        <c:dLbls>
          <c:showLegendKey val="0"/>
          <c:showVal val="0"/>
          <c:showCatName val="0"/>
          <c:showSerName val="0"/>
          <c:showPercent val="0"/>
          <c:showBubbleSize val="0"/>
        </c:dLbls>
        <c:gapWidth val="200"/>
        <c:overlap val="-57"/>
        <c:axId val="191059840"/>
        <c:axId val="191061376"/>
      </c:barChart>
      <c:catAx>
        <c:axId val="191059840"/>
        <c:scaling>
          <c:orientation val="minMax"/>
        </c:scaling>
        <c:delete val="1"/>
        <c:axPos val="b"/>
        <c:numFmt formatCode="General" sourceLinked="0"/>
        <c:majorTickMark val="none"/>
        <c:minorTickMark val="none"/>
        <c:tickLblPos val="nextTo"/>
        <c:crossAx val="191061376"/>
        <c:crosses val="autoZero"/>
        <c:auto val="1"/>
        <c:lblAlgn val="ctr"/>
        <c:lblOffset val="100"/>
        <c:noMultiLvlLbl val="0"/>
      </c:catAx>
      <c:valAx>
        <c:axId val="191061376"/>
        <c:scaling>
          <c:orientation val="minMax"/>
          <c:max val="600"/>
        </c:scaling>
        <c:delete val="1"/>
        <c:axPos val="l"/>
        <c:numFmt formatCode="0&quot;%&quot;" sourceLinked="0"/>
        <c:majorTickMark val="none"/>
        <c:minorTickMark val="none"/>
        <c:tickLblPos val="nextTo"/>
        <c:crossAx val="191059840"/>
        <c:crosses val="autoZero"/>
        <c:crossBetween val="between"/>
      </c:valAx>
      <c:spPr>
        <a:noFill/>
        <a:ln w="25400">
          <a:noFill/>
        </a:ln>
      </c:spPr>
    </c:plotArea>
    <c:plotVisOnly val="1"/>
    <c:dispBlanksAs val="gap"/>
    <c:showDLblsOverMax val="0"/>
  </c:chart>
  <c:txPr>
    <a:bodyPr/>
    <a:lstStyle/>
    <a:p>
      <a:pPr>
        <a:defRPr lang="zh-CN" sz="1200">
          <a:solidFill>
            <a:schemeClr val="tx1"/>
          </a:solidFill>
          <a:latin typeface="微软雅黑 Light" panose="020B0502040204020203" pitchFamily="34" charset="-122"/>
          <a:ea typeface="微软雅黑 Light" panose="020B0502040204020203" pitchFamily="34" charset="-122"/>
          <a:sym typeface="微软雅黑 Light" panose="020B0502040204020203" pitchFamily="34" charset="-122"/>
        </a:defRPr>
      </a:pPr>
      <a:endParaRPr lang="ru-RU"/>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cked"/>
        <c:varyColors val="0"/>
        <c:ser>
          <c:idx val="0"/>
          <c:order val="0"/>
          <c:tx>
            <c:strRef>
              <c:f>Sheet1!$B$1</c:f>
              <c:strCache>
                <c:ptCount val="1"/>
                <c:pt idx="0">
                  <c:v>系列 1</c:v>
                </c:pt>
              </c:strCache>
            </c:strRef>
          </c:tx>
          <c:spPr>
            <a:gradFill flip="none" rotWithShape="1">
              <a:gsLst>
                <a:gs pos="0">
                  <a:schemeClr val="bg1">
                    <a:alpha val="50000"/>
                  </a:schemeClr>
                </a:gs>
                <a:gs pos="60000">
                  <a:schemeClr val="bg1">
                    <a:alpha val="0"/>
                  </a:schemeClr>
                </a:gs>
              </a:gsLst>
              <a:lin ang="5400000" scaled="1"/>
              <a:tileRect/>
            </a:gradFill>
            <a:ln>
              <a:noFill/>
            </a:ln>
            <a:effectLst/>
          </c:spPr>
          <c:cat>
            <c:numRef>
              <c:f>Sheet1!$A$2:$A$6</c:f>
              <c:numCache>
                <c:formatCode>m/d/yyyy</c:formatCode>
                <c:ptCount val="5"/>
                <c:pt idx="0">
                  <c:v>43105</c:v>
                </c:pt>
                <c:pt idx="1">
                  <c:v>43471</c:v>
                </c:pt>
                <c:pt idx="2">
                  <c:v>43837</c:v>
                </c:pt>
                <c:pt idx="3">
                  <c:v>44204</c:v>
                </c:pt>
                <c:pt idx="4">
                  <c:v>44570</c:v>
                </c:pt>
              </c:numCache>
            </c:numRef>
          </c:cat>
          <c:val>
            <c:numRef>
              <c:f>Sheet1!$B$2:$B$6</c:f>
              <c:numCache>
                <c:formatCode>General</c:formatCode>
                <c:ptCount val="5"/>
                <c:pt idx="0">
                  <c:v>12</c:v>
                </c:pt>
                <c:pt idx="1">
                  <c:v>22</c:v>
                </c:pt>
                <c:pt idx="2">
                  <c:v>28</c:v>
                </c:pt>
                <c:pt idx="3">
                  <c:v>33</c:v>
                </c:pt>
                <c:pt idx="4">
                  <c:v>44</c:v>
                </c:pt>
              </c:numCache>
            </c:numRef>
          </c:val>
          <c:extLst xmlns:c16r2="http://schemas.microsoft.com/office/drawing/2015/06/chart">
            <c:ext xmlns:c16="http://schemas.microsoft.com/office/drawing/2014/chart" uri="{C3380CC4-5D6E-409C-BE32-E72D297353CC}">
              <c16:uniqueId val="{00000000-D48A-4DF3-8E7D-49F8D69C2363}"/>
            </c:ext>
          </c:extLst>
        </c:ser>
        <c:ser>
          <c:idx val="1"/>
          <c:order val="1"/>
          <c:tx>
            <c:strRef>
              <c:f>Sheet1!$C$1</c:f>
              <c:strCache>
                <c:ptCount val="1"/>
                <c:pt idx="0">
                  <c:v>系列 2</c:v>
                </c:pt>
              </c:strCache>
            </c:strRef>
          </c:tx>
          <c:spPr>
            <a:gradFill>
              <a:gsLst>
                <a:gs pos="4000">
                  <a:srgbClr val="07F0F6"/>
                </a:gs>
                <a:gs pos="0">
                  <a:srgbClr val="49F1E2">
                    <a:alpha val="48000"/>
                  </a:srgbClr>
                </a:gs>
                <a:gs pos="100000">
                  <a:srgbClr val="49F1E2">
                    <a:alpha val="5000"/>
                  </a:srgbClr>
                </a:gs>
              </a:gsLst>
              <a:lin ang="5400000" scaled="1"/>
            </a:gradFill>
            <a:ln>
              <a:noFill/>
            </a:ln>
            <a:effectLst/>
          </c:spPr>
          <c:cat>
            <c:numRef>
              <c:f>Sheet1!$A$2:$A$6</c:f>
              <c:numCache>
                <c:formatCode>m/d/yyyy</c:formatCode>
                <c:ptCount val="5"/>
                <c:pt idx="0">
                  <c:v>43105</c:v>
                </c:pt>
                <c:pt idx="1">
                  <c:v>43471</c:v>
                </c:pt>
                <c:pt idx="2">
                  <c:v>43837</c:v>
                </c:pt>
                <c:pt idx="3">
                  <c:v>44204</c:v>
                </c:pt>
                <c:pt idx="4">
                  <c:v>44570</c:v>
                </c:pt>
              </c:numCache>
            </c:numRef>
          </c:cat>
          <c:val>
            <c:numRef>
              <c:f>Sheet1!$C$2:$C$6</c:f>
              <c:numCache>
                <c:formatCode>General</c:formatCode>
                <c:ptCount val="5"/>
                <c:pt idx="0">
                  <c:v>12</c:v>
                </c:pt>
                <c:pt idx="1">
                  <c:v>12</c:v>
                </c:pt>
                <c:pt idx="2">
                  <c:v>12</c:v>
                </c:pt>
                <c:pt idx="3">
                  <c:v>15</c:v>
                </c:pt>
                <c:pt idx="4">
                  <c:v>13</c:v>
                </c:pt>
              </c:numCache>
            </c:numRef>
          </c:val>
          <c:extLst xmlns:c16r2="http://schemas.microsoft.com/office/drawing/2015/06/chart">
            <c:ext xmlns:c16="http://schemas.microsoft.com/office/drawing/2014/chart" uri="{C3380CC4-5D6E-409C-BE32-E72D297353CC}">
              <c16:uniqueId val="{00000001-D48A-4DF3-8E7D-49F8D69C2363}"/>
            </c:ext>
          </c:extLst>
        </c:ser>
        <c:dLbls>
          <c:showLegendKey val="0"/>
          <c:showVal val="0"/>
          <c:showCatName val="0"/>
          <c:showSerName val="0"/>
          <c:showPercent val="0"/>
          <c:showBubbleSize val="0"/>
        </c:dLbls>
        <c:axId val="199166976"/>
        <c:axId val="199172864"/>
      </c:areaChart>
      <c:dateAx>
        <c:axId val="199166976"/>
        <c:scaling>
          <c:orientation val="minMax"/>
          <c:min val="43105"/>
        </c:scaling>
        <c:delete val="0"/>
        <c:axPos val="b"/>
        <c:numFmt formatCode="m/d/yyyy" sourceLinked="0"/>
        <c:majorTickMark val="none"/>
        <c:minorTickMark val="none"/>
        <c:tickLblPos val="nextTo"/>
        <c:spPr>
          <a:noFill/>
          <a:ln w="9525" cap="flat" cmpd="sng" algn="ctr">
            <a:solidFill>
              <a:schemeClr val="bg1"/>
            </a:solidFill>
            <a:round/>
          </a:ln>
          <a:effectLst/>
        </c:spPr>
        <c:txPr>
          <a:bodyPr rot="-60000000" spcFirstLastPara="1" vertOverflow="ellipsis" vert="horz" wrap="square" anchor="ctr" anchorCtr="1"/>
          <a:lstStyle/>
          <a:p>
            <a:pPr>
              <a:defRPr lang="zh-CN" sz="1100" b="0" i="0" u="none" strike="noStrike" kern="1200" baseline="0">
                <a:solidFill>
                  <a:schemeClr val="bg1"/>
                </a:solidFill>
                <a:latin typeface="方正黑体简体" panose="02010601030101010101" pitchFamily="2" charset="-122"/>
                <a:ea typeface="方正黑体简体" panose="02010601030101010101" pitchFamily="2" charset="-122"/>
                <a:cs typeface="+mn-cs"/>
              </a:defRPr>
            </a:pPr>
            <a:endParaRPr lang="ru-RU"/>
          </a:p>
        </c:txPr>
        <c:crossAx val="199172864"/>
        <c:crosses val="autoZero"/>
        <c:auto val="1"/>
        <c:lblOffset val="100"/>
        <c:baseTimeUnit val="days"/>
      </c:dateAx>
      <c:valAx>
        <c:axId val="199172864"/>
        <c:scaling>
          <c:orientation val="minMax"/>
        </c:scaling>
        <c:delete val="0"/>
        <c:axPos val="l"/>
        <c:numFmt formatCode="General" sourceLinked="1"/>
        <c:majorTickMark val="none"/>
        <c:minorTickMark val="none"/>
        <c:tickLblPos val="nextTo"/>
        <c:spPr>
          <a:noFill/>
          <a:ln>
            <a:solidFill>
              <a:schemeClr val="bg1"/>
            </a:solidFill>
          </a:ln>
          <a:effectLst/>
        </c:spPr>
        <c:txPr>
          <a:bodyPr rot="-60000000" spcFirstLastPara="1" vertOverflow="ellipsis" vert="horz" wrap="square" anchor="ctr" anchorCtr="1"/>
          <a:lstStyle/>
          <a:p>
            <a:pPr>
              <a:defRPr lang="zh-CN" sz="1200" b="0" i="0" u="none" strike="noStrike" kern="1200" baseline="0">
                <a:solidFill>
                  <a:schemeClr val="bg1"/>
                </a:solidFill>
                <a:latin typeface="方正正中黑简体" panose="02000000000000000000" charset="-122"/>
                <a:ea typeface="方正正中黑简体" panose="02000000000000000000" charset="-122"/>
                <a:cs typeface="方正正中黑简体" panose="02000000000000000000" charset="-122"/>
                <a:sym typeface="方正正中黑简体" panose="02000000000000000000" charset="-122"/>
              </a:defRPr>
            </a:pPr>
            <a:endParaRPr lang="ru-RU"/>
          </a:p>
        </c:txPr>
        <c:crossAx val="199166976"/>
        <c:crosses val="autoZero"/>
        <c:crossBetween val="midCat"/>
        <c:majorUnit val="10"/>
      </c:valAx>
      <c:spPr>
        <a:noFill/>
        <a:ln>
          <a:noFill/>
        </a:ln>
        <a:effectLst/>
      </c:spPr>
    </c:plotArea>
    <c:plotVisOnly val="1"/>
    <c:dispBlanksAs val="zero"/>
    <c:showDLblsOverMax val="0"/>
  </c:chart>
  <c:spPr>
    <a:noFill/>
    <a:ln>
      <a:noFill/>
    </a:ln>
    <a:effectLst/>
  </c:spPr>
  <c:txPr>
    <a:bodyPr/>
    <a:lstStyle/>
    <a:p>
      <a:pPr>
        <a:defRPr lang="zh-CN"/>
      </a:pPr>
      <a:endParaRPr lang="ru-RU"/>
    </a:p>
  </c:txPr>
  <c:externalData r:id="rId1">
    <c:autoUpdate val="0"/>
  </c:externalData>
</c:chartSpace>
</file>

<file path=ppt/media/image1.jpeg>
</file>

<file path=ppt/media/image2.png>
</file>

<file path=ppt/media/image3.png>
</file>

<file path=ppt/media/image4.png>
</file>

<file path=ppt/media/image5.png>
</file>

<file path=ppt/media/image6.png>
</file>

<file path=ppt/media/image7.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715B11-D201-4EEC-9945-0F1B4214ECED}" type="datetimeFigureOut">
              <a:rPr lang="zh-CN" altLang="en-US" smtClean="0"/>
              <a:t>2022/7/8</a:t>
            </a:fld>
            <a:endParaRPr lang="zh-CN" altLang="en-US"/>
          </a:p>
        </p:txBody>
      </p:sp>
      <p:sp>
        <p:nvSpPr>
          <p:cNvPr id="4" name="幻灯片图像占位符 3"/>
          <p:cNvSpPr>
            <a:spLocks noGrp="1" noRot="1" noChangeAspect="1"/>
          </p:cNvSpPr>
          <p:nvPr>
            <p:ph type="sldImg" idx="2"/>
          </p:nvPr>
        </p:nvSpPr>
        <p:spPr>
          <a:xfrm>
            <a:off x="686280" y="1143000"/>
            <a:ext cx="548544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247204-90E7-44FC-B423-DBC6F463C316}" type="slidenum">
              <a:rPr lang="zh-CN" altLang="en-US" smtClean="0"/>
              <a:t>‹#›</a:t>
            </a:fld>
            <a:endParaRPr lang="zh-CN" altLang="en-US"/>
          </a:p>
        </p:txBody>
      </p:sp>
    </p:spTree>
    <p:extLst>
      <p:ext uri="{BB962C8B-B14F-4D97-AF65-F5344CB8AC3E}">
        <p14:creationId xmlns:p14="http://schemas.microsoft.com/office/powerpoint/2010/main" val="15410924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24</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247204-90E7-44FC-B423-DBC6F463C316}"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3000" advClick="0" advTm="1000">
        <p:random/>
      </p:transition>
    </mc:Choice>
    <mc:Fallback xmlns="">
      <p:transition spd="slow" advClick="0" advTm="100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2949178" cy="1200150"/>
          </a:xfrm>
          <a:prstGeom prst="rect">
            <a:avLst/>
          </a:prstGeom>
        </p:spPr>
        <p:txBody>
          <a:bodyPr anchor="b"/>
          <a:lstStyle>
            <a:lvl1pPr>
              <a:defRPr sz="2400"/>
            </a:lvl1pPr>
          </a:lstStyle>
          <a:p>
            <a:r>
              <a:rPr lang="zh-CN" altLang="en-US"/>
              <a:t>单击此处编辑母版标题样式</a:t>
            </a:r>
          </a:p>
        </p:txBody>
      </p:sp>
      <p:sp>
        <p:nvSpPr>
          <p:cNvPr id="3" name="内容占位符 2"/>
          <p:cNvSpPr>
            <a:spLocks noGrp="1"/>
          </p:cNvSpPr>
          <p:nvPr>
            <p:ph idx="1"/>
          </p:nvPr>
        </p:nvSpPr>
        <p:spPr>
          <a:xfrm>
            <a:off x="3887391" y="740569"/>
            <a:ext cx="4629150" cy="3655219"/>
          </a:xfrm>
          <a:prstGeom prst="rect">
            <a:avLst/>
          </a:prstGeo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29841" y="1543050"/>
            <a:ext cx="2949178" cy="2858691"/>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日期占位符 4"/>
          <p:cNvSpPr>
            <a:spLocks noGrp="1"/>
          </p:cNvSpPr>
          <p:nvPr>
            <p:ph type="dt" sz="half" idx="10"/>
          </p:nvPr>
        </p:nvSpPr>
        <p:spPr>
          <a:xfrm>
            <a:off x="628650" y="4767263"/>
            <a:ext cx="2057400" cy="273844"/>
          </a:xfrm>
          <a:prstGeom prst="rect">
            <a:avLst/>
          </a:prstGeom>
        </p:spPr>
        <p:txBody>
          <a:bodyPr/>
          <a:lstStyle/>
          <a:p>
            <a:fld id="{699B9EB2-0717-409A-B1C1-EC7F80FF8E51}" type="datetimeFigureOut">
              <a:rPr lang="zh-CN" altLang="en-US" smtClean="0"/>
              <a:t>2022/7/8</a:t>
            </a:fld>
            <a:endParaRPr lang="zh-CN" altLang="en-US"/>
          </a:p>
        </p:txBody>
      </p:sp>
      <p:sp>
        <p:nvSpPr>
          <p:cNvPr id="6" name="页脚占位符 5"/>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457950" y="4767263"/>
            <a:ext cx="2057400" cy="273844"/>
          </a:xfrm>
          <a:prstGeom prst="rect">
            <a:avLst/>
          </a:prstGeom>
        </p:spPr>
        <p:txBody>
          <a:bodyPr/>
          <a:lstStyle/>
          <a:p>
            <a:fld id="{362DDA3C-55E3-436C-8907-1B92F441DF6A}" type="slidenum">
              <a:rPr lang="zh-CN" altLang="en-US" smtClean="0"/>
              <a:t>‹#›</a:t>
            </a:fld>
            <a:endParaRPr lang="zh-CN" altLang="en-US"/>
          </a:p>
        </p:txBody>
      </p:sp>
    </p:spTree>
    <p:extLst>
      <p:ext uri="{BB962C8B-B14F-4D97-AF65-F5344CB8AC3E}">
        <p14:creationId xmlns:p14="http://schemas.microsoft.com/office/powerpoint/2010/main" val="1844491236"/>
      </p:ext>
    </p:extLst>
  </p:cSld>
  <p:clrMapOvr>
    <a:masterClrMapping/>
  </p:clrMapOvr>
  <mc:AlternateContent xmlns:mc="http://schemas.openxmlformats.org/markup-compatibility/2006" xmlns:p14="http://schemas.microsoft.com/office/powerpoint/2010/main">
    <mc:Choice Requires="p14">
      <p:transition spd="slow" p14:dur="3000" advClick="0" advTm="1000">
        <p:random/>
      </p:transition>
    </mc:Choice>
    <mc:Fallback xmlns="">
      <p:transition spd="slow" advClick="0" advTm="100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2949178" cy="1200150"/>
          </a:xfrm>
          <a:prstGeom prst="rect">
            <a:avLst/>
          </a:prstGeom>
        </p:spPr>
        <p:txBody>
          <a:bodyPr anchor="b"/>
          <a:lstStyle>
            <a:lvl1pPr>
              <a:defRPr sz="2400"/>
            </a:lvl1pPr>
          </a:lstStyle>
          <a:p>
            <a:r>
              <a:rPr lang="zh-CN" altLang="en-US"/>
              <a:t>单击此处编辑母版标题样式</a:t>
            </a:r>
          </a:p>
        </p:txBody>
      </p:sp>
      <p:sp>
        <p:nvSpPr>
          <p:cNvPr id="3" name="图片占位符 2"/>
          <p:cNvSpPr>
            <a:spLocks noGrp="1"/>
          </p:cNvSpPr>
          <p:nvPr>
            <p:ph type="pic" idx="1"/>
          </p:nvPr>
        </p:nvSpPr>
        <p:spPr>
          <a:xfrm>
            <a:off x="3887391" y="740569"/>
            <a:ext cx="4629150" cy="3655219"/>
          </a:xfrm>
          <a:prstGeom prst="rect">
            <a:avLst/>
          </a:prstGeo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p:nvPr>
        </p:nvSpPr>
        <p:spPr>
          <a:xfrm>
            <a:off x="629841" y="1543050"/>
            <a:ext cx="2949178" cy="2858691"/>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日期占位符 4"/>
          <p:cNvSpPr>
            <a:spLocks noGrp="1"/>
          </p:cNvSpPr>
          <p:nvPr>
            <p:ph type="dt" sz="half" idx="10"/>
          </p:nvPr>
        </p:nvSpPr>
        <p:spPr>
          <a:xfrm>
            <a:off x="628650" y="4767263"/>
            <a:ext cx="2057400" cy="273844"/>
          </a:xfrm>
          <a:prstGeom prst="rect">
            <a:avLst/>
          </a:prstGeom>
        </p:spPr>
        <p:txBody>
          <a:bodyPr/>
          <a:lstStyle/>
          <a:p>
            <a:fld id="{699B9EB2-0717-409A-B1C1-EC7F80FF8E51}" type="datetimeFigureOut">
              <a:rPr lang="zh-CN" altLang="en-US" smtClean="0"/>
              <a:t>2022/7/8</a:t>
            </a:fld>
            <a:endParaRPr lang="zh-CN" altLang="en-US"/>
          </a:p>
        </p:txBody>
      </p:sp>
      <p:sp>
        <p:nvSpPr>
          <p:cNvPr id="6" name="页脚占位符 5"/>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457950" y="4767263"/>
            <a:ext cx="2057400" cy="273844"/>
          </a:xfrm>
          <a:prstGeom prst="rect">
            <a:avLst/>
          </a:prstGeom>
        </p:spPr>
        <p:txBody>
          <a:bodyPr/>
          <a:lstStyle/>
          <a:p>
            <a:fld id="{362DDA3C-55E3-436C-8907-1B92F441DF6A}" type="slidenum">
              <a:rPr lang="zh-CN" altLang="en-US" smtClean="0"/>
              <a:t>‹#›</a:t>
            </a:fld>
            <a:endParaRPr lang="zh-CN" altLang="en-US"/>
          </a:p>
        </p:txBody>
      </p:sp>
    </p:spTree>
    <p:extLst>
      <p:ext uri="{BB962C8B-B14F-4D97-AF65-F5344CB8AC3E}">
        <p14:creationId xmlns:p14="http://schemas.microsoft.com/office/powerpoint/2010/main" val="316054178"/>
      </p:ext>
    </p:extLst>
  </p:cSld>
  <p:clrMapOvr>
    <a:masterClrMapping/>
  </p:clrMapOvr>
  <mc:AlternateContent xmlns:mc="http://schemas.openxmlformats.org/markup-compatibility/2006" xmlns:p14="http://schemas.microsoft.com/office/powerpoint/2010/main">
    <mc:Choice Requires="p14">
      <p:transition spd="slow" p14:dur="3000" advClick="0" advTm="1000">
        <p:random/>
      </p:transition>
    </mc:Choice>
    <mc:Fallback xmlns="">
      <p:transition spd="slow" advClick="0" advTm="1000">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28650" y="273844"/>
            <a:ext cx="7886700" cy="994172"/>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28650" y="1369219"/>
            <a:ext cx="7886700" cy="3263504"/>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28650" y="4767263"/>
            <a:ext cx="2057400" cy="273844"/>
          </a:xfrm>
          <a:prstGeom prst="rect">
            <a:avLst/>
          </a:prstGeom>
        </p:spPr>
        <p:txBody>
          <a:bodyPr/>
          <a:lstStyle/>
          <a:p>
            <a:fld id="{699B9EB2-0717-409A-B1C1-EC7F80FF8E51}" type="datetimeFigureOut">
              <a:rPr lang="zh-CN" altLang="en-US" smtClean="0"/>
              <a:t>2022/7/8</a:t>
            </a:fld>
            <a:endParaRPr lang="zh-CN" altLang="en-US"/>
          </a:p>
        </p:txBody>
      </p:sp>
      <p:sp>
        <p:nvSpPr>
          <p:cNvPr id="5" name="页脚占位符 4"/>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457950" y="4767263"/>
            <a:ext cx="2057400" cy="273844"/>
          </a:xfrm>
          <a:prstGeom prst="rect">
            <a:avLst/>
          </a:prstGeom>
        </p:spPr>
        <p:txBody>
          <a:bodyPr/>
          <a:lstStyle/>
          <a:p>
            <a:fld id="{362DDA3C-55E3-436C-8907-1B92F441DF6A}" type="slidenum">
              <a:rPr lang="zh-CN" altLang="en-US" smtClean="0"/>
              <a:t>‹#›</a:t>
            </a:fld>
            <a:endParaRPr lang="zh-CN" altLang="en-US"/>
          </a:p>
        </p:txBody>
      </p:sp>
    </p:spTree>
    <p:extLst>
      <p:ext uri="{BB962C8B-B14F-4D97-AF65-F5344CB8AC3E}">
        <p14:creationId xmlns:p14="http://schemas.microsoft.com/office/powerpoint/2010/main" val="2037821252"/>
      </p:ext>
    </p:extLst>
  </p:cSld>
  <p:clrMapOvr>
    <a:masterClrMapping/>
  </p:clrMapOvr>
  <mc:AlternateContent xmlns:mc="http://schemas.openxmlformats.org/markup-compatibility/2006" xmlns:p14="http://schemas.microsoft.com/office/powerpoint/2010/main">
    <mc:Choice Requires="p14">
      <p:transition spd="slow" p14:dur="3000" advClick="0" advTm="1000">
        <p:random/>
      </p:transition>
    </mc:Choice>
    <mc:Fallback xmlns="">
      <p:transition spd="slow" advClick="0" advTm="1000">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273844"/>
            <a:ext cx="1971675" cy="4358879"/>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28650" y="273844"/>
            <a:ext cx="5800725" cy="4358879"/>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28650" y="4767263"/>
            <a:ext cx="2057400" cy="273844"/>
          </a:xfrm>
          <a:prstGeom prst="rect">
            <a:avLst/>
          </a:prstGeom>
        </p:spPr>
        <p:txBody>
          <a:bodyPr/>
          <a:lstStyle/>
          <a:p>
            <a:fld id="{699B9EB2-0717-409A-B1C1-EC7F80FF8E51}" type="datetimeFigureOut">
              <a:rPr lang="zh-CN" altLang="en-US" smtClean="0"/>
              <a:t>2022/7/8</a:t>
            </a:fld>
            <a:endParaRPr lang="zh-CN" altLang="en-US"/>
          </a:p>
        </p:txBody>
      </p:sp>
      <p:sp>
        <p:nvSpPr>
          <p:cNvPr id="5" name="页脚占位符 4"/>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457950" y="4767263"/>
            <a:ext cx="2057400" cy="273844"/>
          </a:xfrm>
          <a:prstGeom prst="rect">
            <a:avLst/>
          </a:prstGeom>
        </p:spPr>
        <p:txBody>
          <a:bodyPr/>
          <a:lstStyle/>
          <a:p>
            <a:fld id="{362DDA3C-55E3-436C-8907-1B92F441DF6A}" type="slidenum">
              <a:rPr lang="zh-CN" altLang="en-US" smtClean="0"/>
              <a:t>‹#›</a:t>
            </a:fld>
            <a:endParaRPr lang="zh-CN" altLang="en-US"/>
          </a:p>
        </p:txBody>
      </p:sp>
    </p:spTree>
    <p:extLst>
      <p:ext uri="{BB962C8B-B14F-4D97-AF65-F5344CB8AC3E}">
        <p14:creationId xmlns:p14="http://schemas.microsoft.com/office/powerpoint/2010/main" val="2622835568"/>
      </p:ext>
    </p:extLst>
  </p:cSld>
  <p:clrMapOvr>
    <a:masterClrMapping/>
  </p:clrMapOvr>
  <mc:AlternateContent xmlns:mc="http://schemas.openxmlformats.org/markup-compatibility/2006" xmlns:p14="http://schemas.microsoft.com/office/powerpoint/2010/main">
    <mc:Choice Requires="p14">
      <p:transition spd="slow" p14:dur="3000" advClick="0" advTm="1000">
        <p:random/>
      </p:transition>
    </mc:Choice>
    <mc:Fallback xmlns="">
      <p:transition spd="slow" advClick="0" advTm="1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3000" advClick="0" advTm="1000">
        <p:random/>
      </p:transition>
    </mc:Choice>
    <mc:Fallback xmlns="">
      <p:transition spd="slow" advClick="0" advTm="1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772"/>
            <a:ext cx="6858000" cy="1790700"/>
          </a:xfrm>
          <a:prstGeom prst="rect">
            <a:avLst/>
          </a:prstGeom>
        </p:spPr>
        <p:txBody>
          <a:bodyPr anchor="b"/>
          <a:lstStyle>
            <a:lvl1pPr algn="ctr">
              <a:defRPr sz="4500"/>
            </a:lvl1pPr>
          </a:lstStyle>
          <a:p>
            <a:r>
              <a:rPr lang="zh-CN" altLang="en-US"/>
              <a:t>单击此处编辑母版标题样式</a:t>
            </a:r>
          </a:p>
        </p:txBody>
      </p:sp>
      <p:sp>
        <p:nvSpPr>
          <p:cNvPr id="3" name="副标题 2"/>
          <p:cNvSpPr>
            <a:spLocks noGrp="1"/>
          </p:cNvSpPr>
          <p:nvPr>
            <p:ph type="subTitle" idx="1"/>
          </p:nvPr>
        </p:nvSpPr>
        <p:spPr>
          <a:xfrm>
            <a:off x="1143000" y="2701528"/>
            <a:ext cx="6858000" cy="1241822"/>
          </a:xfrm>
          <a:prstGeom prst="rect">
            <a:avLst/>
          </a:prstGeo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单击以编辑母版副标题样式</a:t>
            </a:r>
          </a:p>
        </p:txBody>
      </p:sp>
      <p:sp>
        <p:nvSpPr>
          <p:cNvPr id="4" name="日期占位符 3"/>
          <p:cNvSpPr>
            <a:spLocks noGrp="1"/>
          </p:cNvSpPr>
          <p:nvPr>
            <p:ph type="dt" sz="half" idx="10"/>
          </p:nvPr>
        </p:nvSpPr>
        <p:spPr>
          <a:xfrm>
            <a:off x="628650" y="4767263"/>
            <a:ext cx="2057400" cy="273844"/>
          </a:xfrm>
          <a:prstGeom prst="rect">
            <a:avLst/>
          </a:prstGeom>
        </p:spPr>
        <p:txBody>
          <a:bodyPr/>
          <a:lstStyle/>
          <a:p>
            <a:fld id="{699B9EB2-0717-409A-B1C1-EC7F80FF8E51}" type="datetimeFigureOut">
              <a:rPr lang="zh-CN" altLang="en-US" smtClean="0"/>
              <a:t>2022/7/8</a:t>
            </a:fld>
            <a:endParaRPr lang="zh-CN" altLang="en-US"/>
          </a:p>
        </p:txBody>
      </p:sp>
      <p:sp>
        <p:nvSpPr>
          <p:cNvPr id="5" name="页脚占位符 4"/>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457950" y="4767263"/>
            <a:ext cx="2057400" cy="273844"/>
          </a:xfrm>
          <a:prstGeom prst="rect">
            <a:avLst/>
          </a:prstGeom>
        </p:spPr>
        <p:txBody>
          <a:bodyPr/>
          <a:lstStyle/>
          <a:p>
            <a:fld id="{362DDA3C-55E3-436C-8907-1B92F441DF6A}" type="slidenum">
              <a:rPr lang="zh-CN" altLang="en-US" smtClean="0"/>
              <a:t>‹#›</a:t>
            </a:fld>
            <a:endParaRPr lang="zh-CN" altLang="en-US"/>
          </a:p>
        </p:txBody>
      </p:sp>
    </p:spTree>
    <p:extLst>
      <p:ext uri="{BB962C8B-B14F-4D97-AF65-F5344CB8AC3E}">
        <p14:creationId xmlns:p14="http://schemas.microsoft.com/office/powerpoint/2010/main" val="1764672854"/>
      </p:ext>
    </p:extLst>
  </p:cSld>
  <p:clrMapOvr>
    <a:masterClrMapping/>
  </p:clrMapOvr>
  <mc:AlternateContent xmlns:mc="http://schemas.openxmlformats.org/markup-compatibility/2006" xmlns:p14="http://schemas.microsoft.com/office/powerpoint/2010/main">
    <mc:Choice Requires="p14">
      <p:transition spd="slow" p14:dur="3000" advClick="0" advTm="1000">
        <p:random/>
      </p:transition>
    </mc:Choice>
    <mc:Fallback xmlns="">
      <p:transition spd="slow" advClick="0" advTm="100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28650" y="273844"/>
            <a:ext cx="7886700" cy="994172"/>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628650" y="1369219"/>
            <a:ext cx="7886700" cy="3263504"/>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28650" y="4767263"/>
            <a:ext cx="2057400" cy="273844"/>
          </a:xfrm>
          <a:prstGeom prst="rect">
            <a:avLst/>
          </a:prstGeom>
        </p:spPr>
        <p:txBody>
          <a:bodyPr/>
          <a:lstStyle/>
          <a:p>
            <a:fld id="{699B9EB2-0717-409A-B1C1-EC7F80FF8E51}" type="datetimeFigureOut">
              <a:rPr lang="zh-CN" altLang="en-US" smtClean="0"/>
              <a:t>2022/7/8</a:t>
            </a:fld>
            <a:endParaRPr lang="zh-CN" altLang="en-US"/>
          </a:p>
        </p:txBody>
      </p:sp>
      <p:sp>
        <p:nvSpPr>
          <p:cNvPr id="5" name="页脚占位符 4"/>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457950" y="4767263"/>
            <a:ext cx="2057400" cy="273844"/>
          </a:xfrm>
          <a:prstGeom prst="rect">
            <a:avLst/>
          </a:prstGeom>
        </p:spPr>
        <p:txBody>
          <a:bodyPr/>
          <a:lstStyle/>
          <a:p>
            <a:fld id="{362DDA3C-55E3-436C-8907-1B92F441DF6A}" type="slidenum">
              <a:rPr lang="zh-CN" altLang="en-US" smtClean="0"/>
              <a:t>‹#›</a:t>
            </a:fld>
            <a:endParaRPr lang="zh-CN" altLang="en-US"/>
          </a:p>
        </p:txBody>
      </p:sp>
    </p:spTree>
    <p:extLst>
      <p:ext uri="{BB962C8B-B14F-4D97-AF65-F5344CB8AC3E}">
        <p14:creationId xmlns:p14="http://schemas.microsoft.com/office/powerpoint/2010/main" val="288685486"/>
      </p:ext>
    </p:extLst>
  </p:cSld>
  <p:clrMapOvr>
    <a:masterClrMapping/>
  </p:clrMapOvr>
  <mc:AlternateContent xmlns:mc="http://schemas.openxmlformats.org/markup-compatibility/2006" xmlns:p14="http://schemas.microsoft.com/office/powerpoint/2010/main">
    <mc:Choice Requires="p14">
      <p:transition spd="slow" p14:dur="3000" advClick="0" advTm="1000">
        <p:random/>
      </p:transition>
    </mc:Choice>
    <mc:Fallback xmlns="">
      <p:transition spd="slow" advClick="0" advTm="100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304"/>
            <a:ext cx="7886700" cy="2139553"/>
          </a:xfrm>
          <a:prstGeom prst="rect">
            <a:avLst/>
          </a:prstGeom>
        </p:spPr>
        <p:txBody>
          <a:bodyPr anchor="b"/>
          <a:lstStyle>
            <a:lvl1pPr>
              <a:defRPr sz="4500"/>
            </a:lvl1pPr>
          </a:lstStyle>
          <a:p>
            <a:r>
              <a:rPr lang="zh-CN" altLang="en-US"/>
              <a:t>单击此处编辑母版标题样式</a:t>
            </a:r>
          </a:p>
        </p:txBody>
      </p:sp>
      <p:sp>
        <p:nvSpPr>
          <p:cNvPr id="3" name="文本占位符 2"/>
          <p:cNvSpPr>
            <a:spLocks noGrp="1"/>
          </p:cNvSpPr>
          <p:nvPr>
            <p:ph type="body" idx="1"/>
          </p:nvPr>
        </p:nvSpPr>
        <p:spPr>
          <a:xfrm>
            <a:off x="623888" y="3442098"/>
            <a:ext cx="7886700" cy="1125140"/>
          </a:xfrm>
          <a:prstGeom prst="rect">
            <a:avLst/>
          </a:prstGeo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a:xfrm>
            <a:off x="628650" y="4767263"/>
            <a:ext cx="2057400" cy="273844"/>
          </a:xfrm>
          <a:prstGeom prst="rect">
            <a:avLst/>
          </a:prstGeom>
        </p:spPr>
        <p:txBody>
          <a:bodyPr/>
          <a:lstStyle/>
          <a:p>
            <a:fld id="{699B9EB2-0717-409A-B1C1-EC7F80FF8E51}" type="datetimeFigureOut">
              <a:rPr lang="zh-CN" altLang="en-US" smtClean="0"/>
              <a:t>2022/7/8</a:t>
            </a:fld>
            <a:endParaRPr lang="zh-CN" altLang="en-US"/>
          </a:p>
        </p:txBody>
      </p:sp>
      <p:sp>
        <p:nvSpPr>
          <p:cNvPr id="5" name="页脚占位符 4"/>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457950" y="4767263"/>
            <a:ext cx="2057400" cy="273844"/>
          </a:xfrm>
          <a:prstGeom prst="rect">
            <a:avLst/>
          </a:prstGeom>
        </p:spPr>
        <p:txBody>
          <a:bodyPr/>
          <a:lstStyle/>
          <a:p>
            <a:fld id="{362DDA3C-55E3-436C-8907-1B92F441DF6A}" type="slidenum">
              <a:rPr lang="zh-CN" altLang="en-US" smtClean="0"/>
              <a:t>‹#›</a:t>
            </a:fld>
            <a:endParaRPr lang="zh-CN" altLang="en-US"/>
          </a:p>
        </p:txBody>
      </p:sp>
    </p:spTree>
    <p:extLst>
      <p:ext uri="{BB962C8B-B14F-4D97-AF65-F5344CB8AC3E}">
        <p14:creationId xmlns:p14="http://schemas.microsoft.com/office/powerpoint/2010/main" val="2232175318"/>
      </p:ext>
    </p:extLst>
  </p:cSld>
  <p:clrMapOvr>
    <a:masterClrMapping/>
  </p:clrMapOvr>
  <mc:AlternateContent xmlns:mc="http://schemas.openxmlformats.org/markup-compatibility/2006" xmlns:p14="http://schemas.microsoft.com/office/powerpoint/2010/main">
    <mc:Choice Requires="p14">
      <p:transition spd="slow" p14:dur="3000" advClick="0" advTm="1000">
        <p:random/>
      </p:transition>
    </mc:Choice>
    <mc:Fallback xmlns="">
      <p:transition spd="slow" advClick="0" advTm="100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8650" y="273844"/>
            <a:ext cx="7886700" cy="994172"/>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628650" y="1369219"/>
            <a:ext cx="3886200" cy="3263504"/>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29150" y="1369219"/>
            <a:ext cx="3886200" cy="3263504"/>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628650" y="4767263"/>
            <a:ext cx="2057400" cy="273844"/>
          </a:xfrm>
          <a:prstGeom prst="rect">
            <a:avLst/>
          </a:prstGeom>
        </p:spPr>
        <p:txBody>
          <a:bodyPr/>
          <a:lstStyle/>
          <a:p>
            <a:fld id="{699B9EB2-0717-409A-B1C1-EC7F80FF8E51}" type="datetimeFigureOut">
              <a:rPr lang="zh-CN" altLang="en-US" smtClean="0"/>
              <a:t>2022/7/8</a:t>
            </a:fld>
            <a:endParaRPr lang="zh-CN" altLang="en-US"/>
          </a:p>
        </p:txBody>
      </p:sp>
      <p:sp>
        <p:nvSpPr>
          <p:cNvPr id="6" name="页脚占位符 5"/>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457950" y="4767263"/>
            <a:ext cx="2057400" cy="273844"/>
          </a:xfrm>
          <a:prstGeom prst="rect">
            <a:avLst/>
          </a:prstGeom>
        </p:spPr>
        <p:txBody>
          <a:bodyPr/>
          <a:lstStyle/>
          <a:p>
            <a:fld id="{362DDA3C-55E3-436C-8907-1B92F441DF6A}" type="slidenum">
              <a:rPr lang="zh-CN" altLang="en-US" smtClean="0"/>
              <a:t>‹#›</a:t>
            </a:fld>
            <a:endParaRPr lang="zh-CN" altLang="en-US"/>
          </a:p>
        </p:txBody>
      </p:sp>
    </p:spTree>
    <p:extLst>
      <p:ext uri="{BB962C8B-B14F-4D97-AF65-F5344CB8AC3E}">
        <p14:creationId xmlns:p14="http://schemas.microsoft.com/office/powerpoint/2010/main" val="4254233320"/>
      </p:ext>
    </p:extLst>
  </p:cSld>
  <p:clrMapOvr>
    <a:masterClrMapping/>
  </p:clrMapOvr>
  <mc:AlternateContent xmlns:mc="http://schemas.openxmlformats.org/markup-compatibility/2006" xmlns:p14="http://schemas.microsoft.com/office/powerpoint/2010/main">
    <mc:Choice Requires="p14">
      <p:transition spd="slow" p14:dur="3000" advClick="0" advTm="1000">
        <p:random/>
      </p:transition>
    </mc:Choice>
    <mc:Fallback xmlns="">
      <p:transition spd="slow" advClick="0" advTm="100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44"/>
            <a:ext cx="7886700" cy="994172"/>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629842" y="1260872"/>
            <a:ext cx="3868340" cy="61793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4" name="内容占位符 3"/>
          <p:cNvSpPr>
            <a:spLocks noGrp="1"/>
          </p:cNvSpPr>
          <p:nvPr>
            <p:ph sz="half" idx="2"/>
          </p:nvPr>
        </p:nvSpPr>
        <p:spPr>
          <a:xfrm>
            <a:off x="629842" y="1878806"/>
            <a:ext cx="3868340" cy="2763441"/>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29150" y="1260872"/>
            <a:ext cx="3887391" cy="61793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6" name="内容占位符 5"/>
          <p:cNvSpPr>
            <a:spLocks noGrp="1"/>
          </p:cNvSpPr>
          <p:nvPr>
            <p:ph sz="quarter" idx="4"/>
          </p:nvPr>
        </p:nvSpPr>
        <p:spPr>
          <a:xfrm>
            <a:off x="4629150" y="1878806"/>
            <a:ext cx="3887391" cy="2763441"/>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628650" y="4767263"/>
            <a:ext cx="2057400" cy="273844"/>
          </a:xfrm>
          <a:prstGeom prst="rect">
            <a:avLst/>
          </a:prstGeom>
        </p:spPr>
        <p:txBody>
          <a:bodyPr/>
          <a:lstStyle/>
          <a:p>
            <a:fld id="{699B9EB2-0717-409A-B1C1-EC7F80FF8E51}" type="datetimeFigureOut">
              <a:rPr lang="zh-CN" altLang="en-US" smtClean="0"/>
              <a:t>2022/7/8</a:t>
            </a:fld>
            <a:endParaRPr lang="zh-CN" altLang="en-US"/>
          </a:p>
        </p:txBody>
      </p:sp>
      <p:sp>
        <p:nvSpPr>
          <p:cNvPr id="8" name="页脚占位符 7"/>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6457950" y="4767263"/>
            <a:ext cx="2057400" cy="273844"/>
          </a:xfrm>
          <a:prstGeom prst="rect">
            <a:avLst/>
          </a:prstGeom>
        </p:spPr>
        <p:txBody>
          <a:bodyPr/>
          <a:lstStyle/>
          <a:p>
            <a:fld id="{362DDA3C-55E3-436C-8907-1B92F441DF6A}" type="slidenum">
              <a:rPr lang="zh-CN" altLang="en-US" smtClean="0"/>
              <a:t>‹#›</a:t>
            </a:fld>
            <a:endParaRPr lang="zh-CN" altLang="en-US"/>
          </a:p>
        </p:txBody>
      </p:sp>
    </p:spTree>
    <p:extLst>
      <p:ext uri="{BB962C8B-B14F-4D97-AF65-F5344CB8AC3E}">
        <p14:creationId xmlns:p14="http://schemas.microsoft.com/office/powerpoint/2010/main" val="2589721219"/>
      </p:ext>
    </p:extLst>
  </p:cSld>
  <p:clrMapOvr>
    <a:masterClrMapping/>
  </p:clrMapOvr>
  <mc:AlternateContent xmlns:mc="http://schemas.openxmlformats.org/markup-compatibility/2006" xmlns:p14="http://schemas.microsoft.com/office/powerpoint/2010/main">
    <mc:Choice Requires="p14">
      <p:transition spd="slow" p14:dur="3000" advClick="0" advTm="1000">
        <p:random/>
      </p:transition>
    </mc:Choice>
    <mc:Fallback xmlns="">
      <p:transition spd="slow" advClick="0" advTm="100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28650" y="273844"/>
            <a:ext cx="7886700" cy="994172"/>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628650" y="4767263"/>
            <a:ext cx="2057400" cy="273844"/>
          </a:xfrm>
          <a:prstGeom prst="rect">
            <a:avLst/>
          </a:prstGeom>
        </p:spPr>
        <p:txBody>
          <a:bodyPr/>
          <a:lstStyle/>
          <a:p>
            <a:fld id="{699B9EB2-0717-409A-B1C1-EC7F80FF8E51}" type="datetimeFigureOut">
              <a:rPr lang="zh-CN" altLang="en-US" smtClean="0"/>
              <a:t>2022/7/8</a:t>
            </a:fld>
            <a:endParaRPr lang="zh-CN" altLang="en-US"/>
          </a:p>
        </p:txBody>
      </p:sp>
      <p:sp>
        <p:nvSpPr>
          <p:cNvPr id="4" name="页脚占位符 3"/>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6457950" y="4767263"/>
            <a:ext cx="2057400" cy="273844"/>
          </a:xfrm>
          <a:prstGeom prst="rect">
            <a:avLst/>
          </a:prstGeom>
        </p:spPr>
        <p:txBody>
          <a:bodyPr/>
          <a:lstStyle/>
          <a:p>
            <a:fld id="{362DDA3C-55E3-436C-8907-1B92F441DF6A}" type="slidenum">
              <a:rPr lang="zh-CN" altLang="en-US" smtClean="0"/>
              <a:t>‹#›</a:t>
            </a:fld>
            <a:endParaRPr lang="zh-CN" altLang="en-US"/>
          </a:p>
        </p:txBody>
      </p:sp>
    </p:spTree>
    <p:extLst>
      <p:ext uri="{BB962C8B-B14F-4D97-AF65-F5344CB8AC3E}">
        <p14:creationId xmlns:p14="http://schemas.microsoft.com/office/powerpoint/2010/main" val="3896589358"/>
      </p:ext>
    </p:extLst>
  </p:cSld>
  <p:clrMapOvr>
    <a:masterClrMapping/>
  </p:clrMapOvr>
  <mc:AlternateContent xmlns:mc="http://schemas.openxmlformats.org/markup-compatibility/2006" xmlns:p14="http://schemas.microsoft.com/office/powerpoint/2010/main">
    <mc:Choice Requires="p14">
      <p:transition spd="slow" p14:dur="3000" advClick="0" advTm="1000">
        <p:random/>
      </p:transition>
    </mc:Choice>
    <mc:Fallback xmlns="">
      <p:transition spd="slow" advClick="0" advTm="100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28650" y="4767263"/>
            <a:ext cx="2057400" cy="273844"/>
          </a:xfrm>
          <a:prstGeom prst="rect">
            <a:avLst/>
          </a:prstGeom>
        </p:spPr>
        <p:txBody>
          <a:bodyPr/>
          <a:lstStyle/>
          <a:p>
            <a:fld id="{699B9EB2-0717-409A-B1C1-EC7F80FF8E51}" type="datetimeFigureOut">
              <a:rPr lang="zh-CN" altLang="en-US" smtClean="0"/>
              <a:t>2022/7/8</a:t>
            </a:fld>
            <a:endParaRPr lang="zh-CN" altLang="en-US"/>
          </a:p>
        </p:txBody>
      </p:sp>
      <p:sp>
        <p:nvSpPr>
          <p:cNvPr id="3" name="页脚占位符 2"/>
          <p:cNvSpPr>
            <a:spLocks noGrp="1"/>
          </p:cNvSpPr>
          <p:nvPr>
            <p:ph type="ftr" sz="quarter" idx="11"/>
          </p:nvPr>
        </p:nvSpPr>
        <p:spPr>
          <a:xfrm>
            <a:off x="3028950" y="4767263"/>
            <a:ext cx="3086100" cy="273844"/>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6457950" y="4767263"/>
            <a:ext cx="2057400" cy="273844"/>
          </a:xfrm>
          <a:prstGeom prst="rect">
            <a:avLst/>
          </a:prstGeom>
        </p:spPr>
        <p:txBody>
          <a:bodyPr/>
          <a:lstStyle/>
          <a:p>
            <a:fld id="{362DDA3C-55E3-436C-8907-1B92F441DF6A}" type="slidenum">
              <a:rPr lang="zh-CN" altLang="en-US" smtClean="0"/>
              <a:t>‹#›</a:t>
            </a:fld>
            <a:endParaRPr lang="zh-CN" altLang="en-US"/>
          </a:p>
        </p:txBody>
      </p:sp>
    </p:spTree>
    <p:extLst>
      <p:ext uri="{BB962C8B-B14F-4D97-AF65-F5344CB8AC3E}">
        <p14:creationId xmlns:p14="http://schemas.microsoft.com/office/powerpoint/2010/main" val="95071801"/>
      </p:ext>
    </p:extLst>
  </p:cSld>
  <p:clrMapOvr>
    <a:masterClrMapping/>
  </p:clrMapOvr>
  <mc:AlternateContent xmlns:mc="http://schemas.openxmlformats.org/markup-compatibility/2006" xmlns:p14="http://schemas.microsoft.com/office/powerpoint/2010/main">
    <mc:Choice Requires="p14">
      <p:transition spd="slow" p14:dur="3000" advClick="0" advTm="1000">
        <p:random/>
      </p:transition>
    </mc:Choice>
    <mc:Fallback xmlns="">
      <p:transition spd="slow" advClick="0" advTm="1000">
        <p:random/>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32391"/>
            <a:ext cx="9171146" cy="5212039"/>
          </a:xfrm>
          <a:prstGeom prst="rect">
            <a:avLst/>
          </a:prstGeom>
        </p:spPr>
      </p:pic>
      <p:sp>
        <p:nvSpPr>
          <p:cNvPr id="8" name="矩形 7"/>
          <p:cNvSpPr/>
          <p:nvPr userDrawn="1"/>
        </p:nvSpPr>
        <p:spPr>
          <a:xfrm>
            <a:off x="0" y="-27305"/>
            <a:ext cx="9144000" cy="5198745"/>
          </a:xfrm>
          <a:prstGeom prst="rect">
            <a:avLst/>
          </a:prstGeom>
          <a:solidFill>
            <a:srgbClr val="000008">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xmlns:p14="http://schemas.microsoft.com/office/powerpoint/2010/main">
    <mc:Choice Requires="p14">
      <p:transition spd="slow" p14:dur="3000" advClick="0" advTm="1000">
        <p:random/>
      </p:transition>
    </mc:Choice>
    <mc:Fallback xmlns="">
      <p:transition spd="slow" advClick="0" advTm="1000">
        <p:random/>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65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94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23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52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8035" algn="l" defTabSz="685800" rtl="0" eaLnBrk="1" latinLnBrk="0" hangingPunct="1">
        <a:defRPr sz="1350" kern="1200">
          <a:solidFill>
            <a:schemeClr val="tx1"/>
          </a:solidFill>
          <a:latin typeface="+mn-lt"/>
          <a:ea typeface="+mn-ea"/>
          <a:cs typeface="+mn-cs"/>
        </a:defRPr>
      </a:lvl7pPr>
      <a:lvl8pPr marL="2400935" algn="l" defTabSz="685800" rtl="0" eaLnBrk="1" latinLnBrk="0" hangingPunct="1">
        <a:defRPr sz="1350" kern="1200">
          <a:solidFill>
            <a:schemeClr val="tx1"/>
          </a:solidFill>
          <a:latin typeface="+mn-lt"/>
          <a:ea typeface="+mn-ea"/>
          <a:cs typeface="+mn-cs"/>
        </a:defRPr>
      </a:lvl8pPr>
      <a:lvl9pPr marL="2743835"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文本框 6"/>
          <p:cNvSpPr txBox="1"/>
          <p:nvPr userDrawn="1"/>
        </p:nvSpPr>
        <p:spPr>
          <a:xfrm>
            <a:off x="1431894" y="1989106"/>
            <a:ext cx="5554980" cy="196208"/>
          </a:xfrm>
          <a:prstGeom prst="rect">
            <a:avLst/>
          </a:prstGeom>
          <a:noFill/>
        </p:spPr>
        <p:txBody>
          <a:bodyPr wrap="square" rtlCol="0">
            <a:spAutoFit/>
          </a:bodyPr>
          <a:lstStyle/>
          <a:p>
            <a:r>
              <a:rPr lang="en-US" altLang="zh-CN" sz="675" dirty="0">
                <a:noFill/>
                <a:effectLst>
                  <a:outerShdw sx="1000" sy="1000" algn="ctr" rotWithShape="0">
                    <a:schemeClr val="tx1"/>
                  </a:outerShdw>
                </a:effectLst>
                <a:latin typeface="微软雅黑" panose="020B0503020204020204" pitchFamily="34" charset="-122"/>
                <a:ea typeface="微软雅黑" panose="020B0503020204020204" pitchFamily="34" charset="-122"/>
                <a:sym typeface="+mn-ea"/>
              </a:rPr>
              <a:t>HOMEPPT-WWW.homeppt.COM</a:t>
            </a:r>
            <a:r>
              <a:rPr lang="zh-CN" altLang="en-US" sz="675" dirty="0">
                <a:noFill/>
                <a:effectLst>
                  <a:outerShdw sx="1000" sy="1000" algn="ctr" rotWithShape="0">
                    <a:schemeClr val="tx1"/>
                  </a:outerShdw>
                </a:effectLst>
                <a:latin typeface="微软雅黑" panose="020B0503020204020204" pitchFamily="34" charset="-122"/>
                <a:ea typeface="微软雅黑" panose="020B0503020204020204" pitchFamily="34" charset="-122"/>
                <a:sym typeface="+mn-ea"/>
              </a:rPr>
              <a:t>免费</a:t>
            </a:r>
            <a:r>
              <a:rPr lang="en-US" altLang="zh-CN" sz="675" dirty="0">
                <a:noFill/>
                <a:effectLst>
                  <a:outerShdw sx="1000" sy="1000" algn="ctr" rotWithShape="0">
                    <a:schemeClr val="tx1"/>
                  </a:outerShdw>
                </a:effectLst>
                <a:latin typeface="微软雅黑" panose="020B0503020204020204" pitchFamily="34" charset="-122"/>
                <a:ea typeface="微软雅黑" panose="020B0503020204020204" pitchFamily="34" charset="-122"/>
                <a:sym typeface="+mn-ea"/>
              </a:rPr>
              <a:t>PPT</a:t>
            </a:r>
            <a:r>
              <a:rPr lang="zh-CN" altLang="en-US" sz="675" dirty="0">
                <a:noFill/>
                <a:effectLst>
                  <a:outerShdw sx="1000" sy="1000" algn="ctr" rotWithShape="0">
                    <a:schemeClr val="tx1"/>
                  </a:outerShdw>
                </a:effectLst>
                <a:latin typeface="微软雅黑" panose="020B0503020204020204" pitchFamily="34" charset="-122"/>
                <a:ea typeface="微软雅黑" panose="020B0503020204020204" pitchFamily="34" charset="-122"/>
                <a:sym typeface="+mn-ea"/>
              </a:rPr>
              <a:t>模板下载，精品</a:t>
            </a:r>
            <a:r>
              <a:rPr lang="en-US" altLang="zh-CN" sz="675" dirty="0">
                <a:noFill/>
                <a:effectLst>
                  <a:outerShdw sx="1000" sy="1000" algn="ctr" rotWithShape="0">
                    <a:schemeClr val="tx1"/>
                  </a:outerShdw>
                </a:effectLst>
                <a:latin typeface="微软雅黑" panose="020B0503020204020204" pitchFamily="34" charset="-122"/>
                <a:ea typeface="微软雅黑" panose="020B0503020204020204" pitchFamily="34" charset="-122"/>
                <a:sym typeface="+mn-ea"/>
              </a:rPr>
              <a:t>PPT</a:t>
            </a:r>
            <a:r>
              <a:rPr lang="zh-CN" altLang="en-US" sz="675" dirty="0">
                <a:noFill/>
                <a:effectLst>
                  <a:outerShdw sx="1000" sy="1000" algn="ctr" rotWithShape="0">
                    <a:schemeClr val="tx1"/>
                  </a:outerShdw>
                </a:effectLst>
                <a:latin typeface="微软雅黑" panose="020B0503020204020204" pitchFamily="34" charset="-122"/>
                <a:ea typeface="微软雅黑" panose="020B0503020204020204" pitchFamily="34" charset="-122"/>
                <a:sym typeface="+mn-ea"/>
              </a:rPr>
              <a:t>模板，</a:t>
            </a:r>
            <a:r>
              <a:rPr lang="en-US" altLang="zh-CN" sz="675" dirty="0">
                <a:noFill/>
                <a:effectLst>
                  <a:outerShdw sx="1000" sy="1000" algn="ctr" rotWithShape="0">
                    <a:schemeClr val="tx1"/>
                  </a:outerShdw>
                </a:effectLst>
                <a:latin typeface="微软雅黑" panose="020B0503020204020204" pitchFamily="34" charset="-122"/>
                <a:ea typeface="微软雅黑" panose="020B0503020204020204" pitchFamily="34" charset="-122"/>
                <a:sym typeface="+mn-ea"/>
              </a:rPr>
              <a:t>HOMEPPT-WWW.homeppt.COM</a:t>
            </a:r>
            <a:r>
              <a:rPr lang="zh-CN" altLang="en-US" sz="675" dirty="0">
                <a:noFill/>
                <a:effectLst>
                  <a:outerShdw sx="1000" sy="1000" algn="ctr" rotWithShape="0">
                    <a:schemeClr val="tx1"/>
                  </a:outerShdw>
                </a:effectLst>
                <a:latin typeface="微软雅黑" panose="020B0503020204020204" pitchFamily="34" charset="-122"/>
                <a:ea typeface="微软雅黑" panose="020B0503020204020204" pitchFamily="34" charset="-122"/>
                <a:sym typeface="+mn-ea"/>
              </a:rPr>
              <a:t>每天更新</a:t>
            </a:r>
            <a:r>
              <a:rPr lang="en-US" altLang="zh-CN" sz="675" dirty="0">
                <a:noFill/>
                <a:effectLst>
                  <a:outerShdw sx="1000" sy="1000" algn="ctr" rotWithShape="0">
                    <a:schemeClr val="tx1"/>
                  </a:outerShdw>
                </a:effectLst>
                <a:latin typeface="微软雅黑" panose="020B0503020204020204" pitchFamily="34" charset="-122"/>
                <a:ea typeface="微软雅黑" panose="020B0503020204020204" pitchFamily="34" charset="-122"/>
                <a:sym typeface="+mn-ea"/>
              </a:rPr>
              <a:t>PPT</a:t>
            </a:r>
            <a:r>
              <a:rPr lang="zh-CN" altLang="en-US" sz="675" dirty="0">
                <a:noFill/>
                <a:effectLst>
                  <a:outerShdw sx="1000" sy="1000" algn="ctr" rotWithShape="0">
                    <a:schemeClr val="tx1"/>
                  </a:outerShdw>
                </a:effectLst>
                <a:latin typeface="微软雅黑" panose="020B0503020204020204" pitchFamily="34" charset="-122"/>
                <a:ea typeface="微软雅黑" panose="020B0503020204020204" pitchFamily="34" charset="-122"/>
                <a:sym typeface="+mn-ea"/>
              </a:rPr>
              <a:t>模板</a:t>
            </a:r>
          </a:p>
        </p:txBody>
      </p:sp>
    </p:spTree>
    <p:extLst>
      <p:ext uri="{BB962C8B-B14F-4D97-AF65-F5344CB8AC3E}">
        <p14:creationId xmlns:p14="http://schemas.microsoft.com/office/powerpoint/2010/main" val="211758179"/>
      </p:ext>
    </p:extLst>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Lst>
  <mc:AlternateContent xmlns:mc="http://schemas.openxmlformats.org/markup-compatibility/2006" xmlns:p14="http://schemas.microsoft.com/office/powerpoint/2010/main">
    <mc:Choice Requires="p14">
      <p:transition spd="slow" p14:dur="3000" advClick="0" advTm="1000">
        <p:random/>
      </p:transition>
    </mc:Choice>
    <mc:Fallback xmlns="">
      <p:transition spd="slow" advClick="0" advTm="1000">
        <p:random/>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8" Type="http://schemas.openxmlformats.org/officeDocument/2006/relationships/notesSlide" Target="../notesSlides/notesSlide24.xml"/><Relationship Id="rId3" Type="http://schemas.openxmlformats.org/officeDocument/2006/relationships/tags" Target="../tags/tag3.xml"/><Relationship Id="rId7"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image" Target="../media/image7.png"/><Relationship Id="rId5" Type="http://schemas.openxmlformats.org/officeDocument/2006/relationships/tags" Target="../tags/tag5.xml"/><Relationship Id="rId10" Type="http://schemas.openxmlformats.org/officeDocument/2006/relationships/image" Target="../media/image2.png"/><Relationship Id="rId4" Type="http://schemas.openxmlformats.org/officeDocument/2006/relationships/tags" Target="../tags/tag4.xml"/><Relationship Id="rId9"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rotWithShape="1">
          <a:blip r:embed="rId5" cstate="hqprint">
            <a:duotone>
              <a:schemeClr val="accent5">
                <a:shade val="45000"/>
                <a:satMod val="135000"/>
              </a:schemeClr>
              <a:prstClr val="white"/>
            </a:duotone>
            <a:extLst>
              <a:ext uri="{28A0092B-C50C-407E-A947-70E740481C1C}">
                <a14:useLocalDpi xmlns:a14="http://schemas.microsoft.com/office/drawing/2010/main" val="0"/>
              </a:ext>
            </a:extLst>
          </a:blip>
          <a:srcRect l="-317" r="8103" b="51077"/>
          <a:stretch>
            <a:fillRect/>
          </a:stretch>
        </p:blipFill>
        <p:spPr>
          <a:xfrm>
            <a:off x="-161290" y="3652520"/>
            <a:ext cx="9431020" cy="1614805"/>
          </a:xfrm>
          <a:prstGeom prst="rect">
            <a:avLst/>
          </a:prstGeom>
        </p:spPr>
      </p:pic>
      <p:pic>
        <p:nvPicPr>
          <p:cNvPr id="4" name="图片 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035925" y="268339"/>
            <a:ext cx="3087529" cy="3086100"/>
          </a:xfrm>
          <a:prstGeom prst="rect">
            <a:avLst/>
          </a:prstGeom>
        </p:spPr>
      </p:pic>
      <p:pic>
        <p:nvPicPr>
          <p:cNvPr id="6" name="图片 5"/>
          <p:cNvPicPr>
            <a:picLocks noChangeAspect="1"/>
          </p:cNvPicPr>
          <p:nvPr/>
        </p:nvPicPr>
        <p:blipFill>
          <a:blip r:embed="rId7" cstate="print">
            <a:extLst>
              <a:ext uri="{28A0092B-C50C-407E-A947-70E740481C1C}">
                <a14:useLocalDpi xmlns:a14="http://schemas.microsoft.com/office/drawing/2010/main" val="0"/>
              </a:ext>
            </a:extLst>
          </a:blip>
          <a:srcRect b="30441"/>
          <a:stretch>
            <a:fillRect/>
          </a:stretch>
        </p:blipFill>
        <p:spPr>
          <a:xfrm>
            <a:off x="-511175" y="2465837"/>
            <a:ext cx="10104755" cy="3642360"/>
          </a:xfrm>
          <a:prstGeom prst="rect">
            <a:avLst/>
          </a:prstGeom>
        </p:spPr>
      </p:pic>
      <p:sp>
        <p:nvSpPr>
          <p:cNvPr id="7" name="雷锋PPT网 www.lfppt.com"/>
          <p:cNvSpPr txBox="1"/>
          <p:nvPr/>
        </p:nvSpPr>
        <p:spPr>
          <a:xfrm>
            <a:off x="2572114" y="1427314"/>
            <a:ext cx="4038600" cy="738664"/>
          </a:xfrm>
          <a:prstGeom prst="rect">
            <a:avLst/>
          </a:prstGeom>
          <a:noFill/>
        </p:spPr>
        <p:txBody>
          <a:bodyPr wrap="square" rtlCol="0">
            <a:spAutoFit/>
          </a:bodyPr>
          <a:lstStyle/>
          <a:p>
            <a:pPr lvl="0" algn="ctr">
              <a:defRPr/>
            </a:pPr>
            <a:r>
              <a:rPr lang="en-US" altLang="zh-CN" sz="4200" dirty="0" err="1">
                <a:solidFill>
                  <a:srgbClr val="07F0F6"/>
                </a:solidFill>
                <a:latin typeface="方正正中黑简体" panose="02000000000000000000" pitchFamily="2" charset="-122"/>
                <a:ea typeface="方正正中黑简体" panose="02000000000000000000" pitchFamily="2" charset="-122"/>
              </a:rPr>
              <a:t>OgunCAD</a:t>
            </a:r>
            <a:endParaRPr lang="zh-CN" altLang="en-US" sz="4200" dirty="0">
              <a:solidFill>
                <a:srgbClr val="07F0F6"/>
              </a:solidFill>
              <a:latin typeface="方正正中黑简体" panose="02000000000000000000" pitchFamily="2" charset="-122"/>
              <a:ea typeface="方正正中黑简体" panose="02000000000000000000" pitchFamily="2" charset="-122"/>
            </a:endParaRPr>
          </a:p>
        </p:txBody>
      </p:sp>
      <p:sp>
        <p:nvSpPr>
          <p:cNvPr id="8" name="雷锋PPT网 www.lfppt.com"/>
          <p:cNvSpPr txBox="1"/>
          <p:nvPr/>
        </p:nvSpPr>
        <p:spPr>
          <a:xfrm>
            <a:off x="300402" y="3568118"/>
            <a:ext cx="8582025" cy="861774"/>
          </a:xfrm>
          <a:prstGeom prst="rect">
            <a:avLst/>
          </a:prstGeom>
          <a:noFill/>
        </p:spPr>
        <p:txBody>
          <a:bodyPr wrap="square" rtlCol="0">
            <a:spAutoFit/>
          </a:bodyPr>
          <a:lstStyle/>
          <a:p>
            <a:pPr lvl="0" algn="ctr">
              <a:defRPr/>
            </a:pPr>
            <a:r>
              <a:rPr lang="en-US" altLang="zh-CN" sz="2500" dirty="0">
                <a:solidFill>
                  <a:srgbClr val="07F0F6"/>
                </a:solidFill>
                <a:latin typeface="Nunito" pitchFamily="2" charset="-52"/>
                <a:ea typeface="方正正中黑简体" panose="02000000000000000000" pitchFamily="2" charset="-122"/>
              </a:rPr>
              <a:t>Online </a:t>
            </a:r>
            <a:r>
              <a:rPr lang="ru-RU" altLang="zh-CN" sz="2500" dirty="0">
                <a:solidFill>
                  <a:srgbClr val="07F0F6"/>
                </a:solidFill>
                <a:latin typeface="Nunito" pitchFamily="2" charset="-52"/>
                <a:ea typeface="方正正中黑简体" panose="02000000000000000000" pitchFamily="2" charset="-122"/>
              </a:rPr>
              <a:t>3D </a:t>
            </a:r>
            <a:r>
              <a:rPr lang="en-US" altLang="zh-CN" sz="2500" dirty="0">
                <a:solidFill>
                  <a:srgbClr val="07F0F6"/>
                </a:solidFill>
                <a:latin typeface="Nunito" pitchFamily="2" charset="-52"/>
                <a:ea typeface="方正正中黑简体" panose="02000000000000000000" pitchFamily="2" charset="-122"/>
              </a:rPr>
              <a:t>editor for designing decorative and artistic metal products</a:t>
            </a:r>
            <a:r>
              <a:rPr lang="ru-RU" altLang="zh-CN" sz="2500" dirty="0">
                <a:solidFill>
                  <a:srgbClr val="07F0F6"/>
                </a:solidFill>
                <a:latin typeface="Nunito" pitchFamily="2" charset="-52"/>
                <a:ea typeface="方正正中黑简体" panose="02000000000000000000" pitchFamily="2" charset="-122"/>
              </a:rPr>
              <a:t>.</a:t>
            </a:r>
          </a:p>
        </p:txBody>
      </p:sp>
      <p:pic>
        <p:nvPicPr>
          <p:cNvPr id="3" name="presentationOST.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096598" y="3982217"/>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9000">
        <p:fade/>
      </p:transition>
    </mc:Choice>
    <mc:Fallback>
      <p:transition spd="slow" advClick="0" advTm="9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3"/>
                                        </p:tgtEl>
                                      </p:cBhvr>
                                    </p:cmd>
                                  </p:childTnLst>
                                </p:cTn>
                              </p:par>
                              <p:par>
                                <p:cTn id="7" presetID="53" presetClass="entr" presetSubtype="16" fill="hold" nodeType="withEffect">
                                  <p:stCondLst>
                                    <p:cond delay="0"/>
                                  </p:stCondLst>
                                  <p:childTnLst>
                                    <p:set>
                                      <p:cBhvr>
                                        <p:cTn id="8" dur="700" fill="hold">
                                          <p:stCondLst>
                                            <p:cond delay="0"/>
                                          </p:stCondLst>
                                        </p:cTn>
                                        <p:tgtEl>
                                          <p:spTgt spid="4"/>
                                        </p:tgtEl>
                                        <p:attrNameLst>
                                          <p:attrName>style.visibility</p:attrName>
                                        </p:attrNameLst>
                                      </p:cBhvr>
                                      <p:to>
                                        <p:strVal val="visible"/>
                                      </p:to>
                                    </p:set>
                                    <p:anim calcmode="lin" valueType="num">
                                      <p:cBhvr>
                                        <p:cTn id="9" dur="700" fill="hold"/>
                                        <p:tgtEl>
                                          <p:spTgt spid="4"/>
                                        </p:tgtEl>
                                        <p:attrNameLst>
                                          <p:attrName>ppt_w</p:attrName>
                                        </p:attrNameLst>
                                      </p:cBhvr>
                                      <p:tavLst>
                                        <p:tav tm="0">
                                          <p:val>
                                            <p:fltVal val="0"/>
                                          </p:val>
                                        </p:tav>
                                        <p:tav tm="100000">
                                          <p:val>
                                            <p:strVal val="#ppt_w"/>
                                          </p:val>
                                        </p:tav>
                                      </p:tavLst>
                                    </p:anim>
                                    <p:anim calcmode="lin" valueType="num">
                                      <p:cBhvr>
                                        <p:cTn id="10" dur="700" fill="hold"/>
                                        <p:tgtEl>
                                          <p:spTgt spid="4"/>
                                        </p:tgtEl>
                                        <p:attrNameLst>
                                          <p:attrName>ppt_h</p:attrName>
                                        </p:attrNameLst>
                                      </p:cBhvr>
                                      <p:tavLst>
                                        <p:tav tm="0">
                                          <p:val>
                                            <p:fltVal val="0"/>
                                          </p:val>
                                        </p:tav>
                                        <p:tav tm="100000">
                                          <p:val>
                                            <p:strVal val="#ppt_h"/>
                                          </p:val>
                                        </p:tav>
                                      </p:tavLst>
                                    </p:anim>
                                    <p:animEffect transition="in" filter="fade">
                                      <p:cBhvr>
                                        <p:cTn id="11" dur="700"/>
                                        <p:tgtEl>
                                          <p:spTgt spid="4"/>
                                        </p:tgtEl>
                                      </p:cBhvr>
                                    </p:animEffect>
                                  </p:childTnLst>
                                </p:cTn>
                              </p:par>
                              <p:par>
                                <p:cTn id="12" presetID="16" presetClass="entr" presetSubtype="21" fill="hold" nodeType="withEffect">
                                  <p:stCondLst>
                                    <p:cond delay="60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barn(inVertical)">
                                      <p:cBhvr>
                                        <p:cTn id="14" dur="700"/>
                                        <p:tgtEl>
                                          <p:spTgt spid="7">
                                            <p:txEl>
                                              <p:pRg st="0" end="0"/>
                                            </p:txEl>
                                          </p:spTgt>
                                        </p:tgtEl>
                                      </p:cBhvr>
                                    </p:animEffect>
                                  </p:childTnLst>
                                </p:cTn>
                              </p:par>
                            </p:childTnLst>
                          </p:cTn>
                        </p:par>
                        <p:par>
                          <p:cTn id="15" fill="hold">
                            <p:stCondLst>
                              <p:cond delay="1300"/>
                            </p:stCondLst>
                            <p:childTnLst>
                              <p:par>
                                <p:cTn id="16" presetID="8" presetClass="emph" presetSubtype="0" fill="hold" nodeType="afterEffect">
                                  <p:stCondLst>
                                    <p:cond delay="24"/>
                                  </p:stCondLst>
                                  <p:childTnLst>
                                    <p:animRot by="21600000">
                                      <p:cBhvr>
                                        <p:cTn id="17" dur="2200" fill="hold"/>
                                        <p:tgtEl>
                                          <p:spTgt spid="4"/>
                                        </p:tgtEl>
                                        <p:attrNameLst>
                                          <p:attrName>r</p:attrName>
                                        </p:attrNameLst>
                                      </p:cBhvr>
                                    </p:animRot>
                                  </p:childTnLst>
                                </p:cTn>
                              </p:par>
                            </p:childTnLst>
                          </p:cTn>
                        </p:par>
                        <p:par>
                          <p:cTn id="18" fill="hold">
                            <p:stCondLst>
                              <p:cond delay="3524"/>
                            </p:stCondLst>
                            <p:childTnLst>
                              <p:par>
                                <p:cTn id="19" presetID="14" presetClass="entr" presetSubtype="10" fill="hold" nodeType="after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randombar(horizontal)">
                                      <p:cBhvr>
                                        <p:cTn id="21" dur="500"/>
                                        <p:tgtEl>
                                          <p:spTgt spid="9"/>
                                        </p:tgtEl>
                                      </p:cBhvr>
                                    </p:animEffect>
                                  </p:childTnLst>
                                </p:cTn>
                              </p:par>
                            </p:childTnLst>
                          </p:cTn>
                        </p:par>
                        <p:par>
                          <p:cTn id="22" fill="hold">
                            <p:stCondLst>
                              <p:cond delay="4024"/>
                            </p:stCondLst>
                            <p:childTnLst>
                              <p:par>
                                <p:cTn id="23" presetID="10" presetClass="entr" presetSubtype="0" fill="hold" nodeType="afterEffect">
                                  <p:stCondLst>
                                    <p:cond delay="0"/>
                                  </p:stCondLst>
                                  <p:childTnLst>
                                    <p:set>
                                      <p:cBhvr>
                                        <p:cTn id="24" dur="1000" fill="hold">
                                          <p:stCondLst>
                                            <p:cond delay="0"/>
                                          </p:stCondLst>
                                        </p:cTn>
                                        <p:tgtEl>
                                          <p:spTgt spid="6"/>
                                        </p:tgtEl>
                                        <p:attrNameLst>
                                          <p:attrName>style.visibility</p:attrName>
                                        </p:attrNameLst>
                                      </p:cBhvr>
                                      <p:to>
                                        <p:strVal val="visible"/>
                                      </p:to>
                                    </p:set>
                                    <p:animEffect transition="in" filter="fade">
                                      <p:cBhvr>
                                        <p:cTn id="25" dur="1000"/>
                                        <p:tgtEl>
                                          <p:spTgt spid="6"/>
                                        </p:tgtEl>
                                      </p:cBhvr>
                                    </p:animEffect>
                                  </p:childTnLst>
                                </p:cTn>
                              </p:par>
                              <p:par>
                                <p:cTn id="26" presetID="2" presetClass="entr" presetSubtype="4" fill="hold" grpId="0" nodeType="withEffect">
                                  <p:stCondLst>
                                    <p:cond delay="0"/>
                                  </p:stCondLst>
                                  <p:childTnLst>
                                    <p:set>
                                      <p:cBhvr>
                                        <p:cTn id="27" dur="1" fill="hold">
                                          <p:stCondLst>
                                            <p:cond delay="0"/>
                                          </p:stCondLst>
                                        </p:cTn>
                                        <p:tgtEl>
                                          <p:spTgt spid="8"/>
                                        </p:tgtEl>
                                        <p:attrNameLst>
                                          <p:attrName>style.visibility</p:attrName>
                                        </p:attrNameLst>
                                      </p:cBhvr>
                                      <p:to>
                                        <p:strVal val="visible"/>
                                      </p:to>
                                    </p:set>
                                    <p:anim calcmode="lin" valueType="num">
                                      <p:cBhvr additive="base">
                                        <p:cTn id="28" dur="2500" fill="hold"/>
                                        <p:tgtEl>
                                          <p:spTgt spid="8"/>
                                        </p:tgtEl>
                                        <p:attrNameLst>
                                          <p:attrName>ppt_x</p:attrName>
                                        </p:attrNameLst>
                                      </p:cBhvr>
                                      <p:tavLst>
                                        <p:tav tm="0">
                                          <p:val>
                                            <p:strVal val="#ppt_x"/>
                                          </p:val>
                                        </p:tav>
                                        <p:tav tm="100000">
                                          <p:val>
                                            <p:strVal val="#ppt_x"/>
                                          </p:val>
                                        </p:tav>
                                      </p:tavLst>
                                    </p:anim>
                                    <p:anim calcmode="lin" valueType="num">
                                      <p:cBhvr additive="base">
                                        <p:cTn id="29" dur="2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24">
                <p:cTn id="30" fill="hold" display="0">
                  <p:stCondLst>
                    <p:cond delay="indefinite"/>
                  </p:stCondLst>
                  <p:endCondLst>
                    <p:cond evt="onStopAudio" delay="0">
                      <p:tgtEl>
                        <p:sldTgt/>
                      </p:tgtEl>
                    </p:cond>
                  </p:endCondLst>
                </p:cTn>
                <p:tgtEl>
                  <p:spTgt spid="3"/>
                </p:tgtEl>
              </p:cMediaNode>
            </p:audio>
          </p:childTnLst>
        </p:cTn>
      </p:par>
    </p:tnLst>
    <p:bldLst>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4"/>
          <p:cNvGrpSpPr/>
          <p:nvPr/>
        </p:nvGrpSpPr>
        <p:grpSpPr>
          <a:xfrm>
            <a:off x="5486568" y="1128077"/>
            <a:ext cx="2914650" cy="3072130"/>
            <a:chOff x="4905" y="2791"/>
            <a:chExt cx="4590" cy="4838"/>
          </a:xfrm>
        </p:grpSpPr>
        <p:sp>
          <p:nvSpPr>
            <p:cNvPr id="30" name="Oval 14"/>
            <p:cNvSpPr/>
            <p:nvPr/>
          </p:nvSpPr>
          <p:spPr>
            <a:xfrm>
              <a:off x="5317" y="3240"/>
              <a:ext cx="3818" cy="3818"/>
            </a:xfrm>
            <a:prstGeom prst="ellipse">
              <a:avLst/>
            </a:prstGeom>
            <a:noFill/>
            <a:ln w="12700" cmpd="sng">
              <a:solidFill>
                <a:srgbClr val="07F0F6"/>
              </a:solidFill>
              <a:prstDash val="sysDash"/>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51444" tIns="25722" rIns="51444" bIns="25722" numCol="1" spcCol="0" rtlCol="0" fromWordArt="0" anchor="ctr" anchorCtr="0" forceAA="0" compatLnSpc="1">
              <a:noAutofit/>
            </a:bodyPr>
            <a:lstStyle/>
            <a:p>
              <a:pPr algn="ctr"/>
              <a:endParaRPr lang="en-US" dirty="0">
                <a:solidFill>
                  <a:schemeClr val="bg1"/>
                </a:solidFill>
                <a:latin typeface="方正正中黑简体" panose="02000000000000000000" charset="-122"/>
                <a:ea typeface="方正正中黑简体" panose="02000000000000000000" charset="-122"/>
                <a:cs typeface="Open Sans Light" panose="020B0306030504020204" pitchFamily="34" charset="0"/>
              </a:endParaRPr>
            </a:p>
          </p:txBody>
        </p:sp>
        <p:sp>
          <p:nvSpPr>
            <p:cNvPr id="31" name="Oval 8"/>
            <p:cNvSpPr/>
            <p:nvPr/>
          </p:nvSpPr>
          <p:spPr>
            <a:xfrm>
              <a:off x="6793" y="2791"/>
              <a:ext cx="942" cy="942"/>
            </a:xfrm>
            <a:prstGeom prst="ellipse">
              <a:avLst/>
            </a:prstGeom>
            <a:solidFill>
              <a:srgbClr val="051240"/>
            </a:solidFill>
            <a:ln w="25400">
              <a:solidFill>
                <a:srgbClr val="07F0F6"/>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51444" tIns="25722" rIns="51444" bIns="25722" numCol="1" spcCol="0" rtlCol="0" fromWordArt="0" anchor="ctr" anchorCtr="0" forceAA="0" compatLnSpc="1">
              <a:noAutofit/>
            </a:bodyPr>
            <a:lstStyle/>
            <a:p>
              <a:pPr algn="ctr"/>
              <a:endParaRPr lang="en-US" dirty="0">
                <a:solidFill>
                  <a:schemeClr val="bg1"/>
                </a:solidFill>
                <a:latin typeface="方正正中黑简体" panose="02000000000000000000" charset="-122"/>
                <a:ea typeface="方正正中黑简体" panose="02000000000000000000" charset="-122"/>
                <a:cs typeface="Open Sans Light" panose="020B0306030504020204" pitchFamily="34" charset="0"/>
              </a:endParaRPr>
            </a:p>
          </p:txBody>
        </p:sp>
        <p:sp>
          <p:nvSpPr>
            <p:cNvPr id="35" name="Oval 11"/>
            <p:cNvSpPr/>
            <p:nvPr/>
          </p:nvSpPr>
          <p:spPr>
            <a:xfrm>
              <a:off x="5179" y="5787"/>
              <a:ext cx="942" cy="942"/>
            </a:xfrm>
            <a:prstGeom prst="ellipse">
              <a:avLst/>
            </a:prstGeom>
            <a:solidFill>
              <a:srgbClr val="051240"/>
            </a:solidFill>
            <a:ln w="25400">
              <a:solidFill>
                <a:srgbClr val="07F0F6"/>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51444" tIns="25722" rIns="51444" bIns="25722" numCol="1" spcCol="0" rtlCol="0" fromWordArt="0" anchor="ctr" anchorCtr="0" forceAA="0" compatLnSpc="1">
              <a:noAutofit/>
            </a:bodyPr>
            <a:lstStyle/>
            <a:p>
              <a:pPr algn="ctr"/>
              <a:endParaRPr lang="en-US" dirty="0">
                <a:solidFill>
                  <a:schemeClr val="bg1"/>
                </a:solidFill>
                <a:latin typeface="方正正中黑简体" panose="02000000000000000000" charset="-122"/>
                <a:ea typeface="方正正中黑简体" panose="02000000000000000000" charset="-122"/>
                <a:cs typeface="Open Sans Light" panose="020B0306030504020204" pitchFamily="34" charset="0"/>
              </a:endParaRPr>
            </a:p>
          </p:txBody>
        </p:sp>
        <p:sp>
          <p:nvSpPr>
            <p:cNvPr id="39" name="Oval 13"/>
            <p:cNvSpPr/>
            <p:nvPr/>
          </p:nvSpPr>
          <p:spPr>
            <a:xfrm>
              <a:off x="8334" y="5787"/>
              <a:ext cx="942" cy="942"/>
            </a:xfrm>
            <a:prstGeom prst="ellipse">
              <a:avLst/>
            </a:prstGeom>
            <a:solidFill>
              <a:srgbClr val="051240"/>
            </a:solidFill>
            <a:ln w="25400">
              <a:solidFill>
                <a:srgbClr val="07F0F6"/>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51444" tIns="25722" rIns="51444" bIns="25722" numCol="1" spcCol="0" rtlCol="0" fromWordArt="0" anchor="ctr" anchorCtr="0" forceAA="0" compatLnSpc="1">
              <a:noAutofit/>
            </a:bodyPr>
            <a:lstStyle/>
            <a:p>
              <a:pPr algn="ctr"/>
              <a:endParaRPr lang="en-US" dirty="0">
                <a:solidFill>
                  <a:schemeClr val="bg1"/>
                </a:solidFill>
                <a:latin typeface="方正正中黑简体" panose="02000000000000000000" charset="-122"/>
                <a:ea typeface="方正正中黑简体" panose="02000000000000000000" charset="-122"/>
                <a:cs typeface="Open Sans Light" panose="020B0306030504020204" pitchFamily="34" charset="0"/>
              </a:endParaRPr>
            </a:p>
          </p:txBody>
        </p:sp>
        <p:sp>
          <p:nvSpPr>
            <p:cNvPr id="40" name="Oval 17"/>
            <p:cNvSpPr/>
            <p:nvPr/>
          </p:nvSpPr>
          <p:spPr>
            <a:xfrm>
              <a:off x="6082" y="4005"/>
              <a:ext cx="2288" cy="2288"/>
            </a:xfrm>
            <a:prstGeom prst="ellipse">
              <a:avLst/>
            </a:prstGeom>
            <a:solidFill>
              <a:srgbClr val="051240"/>
            </a:solidFill>
            <a:ln w="25400">
              <a:solidFill>
                <a:srgbClr val="07F0F6">
                  <a:alpha val="40000"/>
                </a:srgbClr>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51444" tIns="25722" rIns="51444" bIns="25722" numCol="1" spcCol="0" rtlCol="0" fromWordArt="0" anchor="ctr" anchorCtr="0" forceAA="0" compatLnSpc="1">
              <a:noAutofit/>
            </a:bodyPr>
            <a:lstStyle/>
            <a:p>
              <a:pPr algn="ctr"/>
              <a:endParaRPr lang="en-US" dirty="0">
                <a:solidFill>
                  <a:schemeClr val="bg1"/>
                </a:solidFill>
                <a:latin typeface="方正正中黑简体" panose="02000000000000000000" charset="-122"/>
                <a:ea typeface="方正正中黑简体" panose="02000000000000000000" charset="-122"/>
                <a:cs typeface="Open Sans Light" panose="020B0306030504020204" pitchFamily="34" charset="0"/>
              </a:endParaRPr>
            </a:p>
          </p:txBody>
        </p:sp>
        <p:sp>
          <p:nvSpPr>
            <p:cNvPr id="41" name="Oval 16"/>
            <p:cNvSpPr/>
            <p:nvPr/>
          </p:nvSpPr>
          <p:spPr>
            <a:xfrm>
              <a:off x="6252" y="4175"/>
              <a:ext cx="1947" cy="1947"/>
            </a:xfrm>
            <a:prstGeom prst="ellipse">
              <a:avLst/>
            </a:prstGeom>
            <a:solidFill>
              <a:srgbClr val="051240"/>
            </a:solidFill>
            <a:ln w="25400">
              <a:solidFill>
                <a:srgbClr val="07F0F6"/>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51444" tIns="25722" rIns="51444" bIns="25722" numCol="1" spcCol="0" rtlCol="0" fromWordArt="0" anchor="ctr" anchorCtr="0" forceAA="0" compatLnSpc="1">
              <a:noAutofit/>
            </a:bodyPr>
            <a:lstStyle/>
            <a:p>
              <a:pPr algn="ctr"/>
              <a:r>
                <a:rPr lang="en-US" sz="3200" dirty="0">
                  <a:solidFill>
                    <a:schemeClr val="bg1"/>
                  </a:solidFill>
                  <a:latin typeface="方正正中黑简体" panose="02000000000000000000" charset="-122"/>
                  <a:ea typeface="方正正中黑简体" panose="02000000000000000000" charset="-122"/>
                  <a:cs typeface="Open Sans Light" panose="020B0306030504020204" pitchFamily="34" charset="0"/>
                </a:rPr>
                <a:t>1</a:t>
              </a:r>
            </a:p>
          </p:txBody>
        </p:sp>
        <p:sp>
          <p:nvSpPr>
            <p:cNvPr id="42" name=" 160"/>
            <p:cNvSpPr/>
            <p:nvPr/>
          </p:nvSpPr>
          <p:spPr>
            <a:xfrm rot="11640000" flipH="1">
              <a:off x="8943" y="3967"/>
              <a:ext cx="552" cy="457"/>
            </a:xfrm>
            <a:custGeom>
              <a:avLst/>
              <a:gdLst>
                <a:gd name="connsiteX0" fmla="*/ 2723651 w 2860172"/>
                <a:gd name="connsiteY0" fmla="*/ 817 h 2023853"/>
                <a:gd name="connsiteX1" fmla="*/ 2826935 w 2860172"/>
                <a:gd name="connsiteY1" fmla="*/ 33337 h 2023853"/>
                <a:gd name="connsiteX2" fmla="*/ 2829774 w 2860172"/>
                <a:gd name="connsiteY2" fmla="*/ 35326 h 2023853"/>
                <a:gd name="connsiteX3" fmla="*/ 2849613 w 2860172"/>
                <a:gd name="connsiteY3" fmla="*/ 185007 h 2023853"/>
                <a:gd name="connsiteX4" fmla="*/ 2807494 w 2860172"/>
                <a:gd name="connsiteY4" fmla="*/ 326285 h 2023853"/>
                <a:gd name="connsiteX5" fmla="*/ 2480152 w 2860172"/>
                <a:gd name="connsiteY5" fmla="*/ 1326140 h 2023853"/>
                <a:gd name="connsiteX6" fmla="*/ 2479216 w 2860172"/>
                <a:gd name="connsiteY6" fmla="*/ 1322755 h 2023853"/>
                <a:gd name="connsiteX7" fmla="*/ 2348905 w 2860172"/>
                <a:gd name="connsiteY7" fmla="*/ 1721466 h 2023853"/>
                <a:gd name="connsiteX8" fmla="*/ 2280556 w 2860172"/>
                <a:gd name="connsiteY8" fmla="*/ 1058272 h 2023853"/>
                <a:gd name="connsiteX9" fmla="*/ 2226338 w 2860172"/>
                <a:gd name="connsiteY9" fmla="*/ 1103673 h 2023853"/>
                <a:gd name="connsiteX10" fmla="*/ 0 w 2860172"/>
                <a:gd name="connsiteY10" fmla="*/ 2023853 h 2023853"/>
                <a:gd name="connsiteX11" fmla="*/ 1702841 w 2860172"/>
                <a:gd name="connsiteY11" fmla="*/ 735848 h 2023853"/>
                <a:gd name="connsiteX12" fmla="*/ 1811294 w 2860172"/>
                <a:gd name="connsiteY12" fmla="*/ 575004 h 2023853"/>
                <a:gd name="connsiteX13" fmla="*/ 1151281 w 2860172"/>
                <a:gd name="connsiteY13" fmla="*/ 506068 h 2023853"/>
                <a:gd name="connsiteX14" fmla="*/ 2640411 w 2860172"/>
                <a:gd name="connsiteY14" fmla="*/ 20803 h 2023853"/>
                <a:gd name="connsiteX15" fmla="*/ 2675299 w 2860172"/>
                <a:gd name="connsiteY15" fmla="*/ 10454 h 2023853"/>
                <a:gd name="connsiteX16" fmla="*/ 2723651 w 2860172"/>
                <a:gd name="connsiteY16" fmla="*/ 817 h 202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60172" h="2023853">
                  <a:moveTo>
                    <a:pt x="2723651" y="817"/>
                  </a:moveTo>
                  <a:cubicBezTo>
                    <a:pt x="2768908" y="-3349"/>
                    <a:pt x="2804496" y="8545"/>
                    <a:pt x="2826935" y="33337"/>
                  </a:cubicBezTo>
                  <a:cubicBezTo>
                    <a:pt x="2828146" y="33729"/>
                    <a:pt x="2828970" y="34520"/>
                    <a:pt x="2829774" y="35326"/>
                  </a:cubicBezTo>
                  <a:cubicBezTo>
                    <a:pt x="2860445" y="66039"/>
                    <a:pt x="2869482" y="118360"/>
                    <a:pt x="2849613" y="185007"/>
                  </a:cubicBezTo>
                  <a:lnTo>
                    <a:pt x="2807494" y="326285"/>
                  </a:lnTo>
                  <a:lnTo>
                    <a:pt x="2480152" y="1326140"/>
                  </a:lnTo>
                  <a:lnTo>
                    <a:pt x="2479216" y="1322755"/>
                  </a:lnTo>
                  <a:lnTo>
                    <a:pt x="2348905" y="1721466"/>
                  </a:lnTo>
                  <a:lnTo>
                    <a:pt x="2280556" y="1058272"/>
                  </a:lnTo>
                  <a:lnTo>
                    <a:pt x="2226338" y="1103673"/>
                  </a:lnTo>
                  <a:cubicBezTo>
                    <a:pt x="1323053" y="1809646"/>
                    <a:pt x="162385" y="2005519"/>
                    <a:pt x="0" y="2023853"/>
                  </a:cubicBezTo>
                  <a:cubicBezTo>
                    <a:pt x="722027" y="1807246"/>
                    <a:pt x="1311081" y="1275400"/>
                    <a:pt x="1702841" y="735848"/>
                  </a:cubicBezTo>
                  <a:lnTo>
                    <a:pt x="1811294" y="575004"/>
                  </a:lnTo>
                  <a:lnTo>
                    <a:pt x="1151281" y="506068"/>
                  </a:lnTo>
                  <a:lnTo>
                    <a:pt x="2640411" y="20803"/>
                  </a:lnTo>
                  <a:lnTo>
                    <a:pt x="2675299" y="10454"/>
                  </a:lnTo>
                  <a:cubicBezTo>
                    <a:pt x="2692405" y="5379"/>
                    <a:pt x="2708565" y="2206"/>
                    <a:pt x="2723651" y="817"/>
                  </a:cubicBezTo>
                  <a:close/>
                </a:path>
              </a:pathLst>
            </a:custGeom>
            <a:solidFill>
              <a:srgbClr val="07F0F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1015">
                <a:solidFill>
                  <a:srgbClr val="FFFFFF"/>
                </a:solidFill>
                <a:latin typeface="方正正中黑简体" panose="02000000000000000000" charset="-122"/>
                <a:ea typeface="方正正中黑简体" panose="02000000000000000000" charset="-122"/>
              </a:endParaRPr>
            </a:p>
          </p:txBody>
        </p:sp>
        <p:sp>
          <p:nvSpPr>
            <p:cNvPr id="43" name=" 160"/>
            <p:cNvSpPr/>
            <p:nvPr/>
          </p:nvSpPr>
          <p:spPr>
            <a:xfrm rot="4980000" flipH="1">
              <a:off x="4858" y="3967"/>
              <a:ext cx="552" cy="457"/>
            </a:xfrm>
            <a:custGeom>
              <a:avLst/>
              <a:gdLst>
                <a:gd name="connsiteX0" fmla="*/ 2723651 w 2860172"/>
                <a:gd name="connsiteY0" fmla="*/ 817 h 2023853"/>
                <a:gd name="connsiteX1" fmla="*/ 2826935 w 2860172"/>
                <a:gd name="connsiteY1" fmla="*/ 33337 h 2023853"/>
                <a:gd name="connsiteX2" fmla="*/ 2829774 w 2860172"/>
                <a:gd name="connsiteY2" fmla="*/ 35326 h 2023853"/>
                <a:gd name="connsiteX3" fmla="*/ 2849613 w 2860172"/>
                <a:gd name="connsiteY3" fmla="*/ 185007 h 2023853"/>
                <a:gd name="connsiteX4" fmla="*/ 2807494 w 2860172"/>
                <a:gd name="connsiteY4" fmla="*/ 326285 h 2023853"/>
                <a:gd name="connsiteX5" fmla="*/ 2480152 w 2860172"/>
                <a:gd name="connsiteY5" fmla="*/ 1326140 h 2023853"/>
                <a:gd name="connsiteX6" fmla="*/ 2479216 w 2860172"/>
                <a:gd name="connsiteY6" fmla="*/ 1322755 h 2023853"/>
                <a:gd name="connsiteX7" fmla="*/ 2348905 w 2860172"/>
                <a:gd name="connsiteY7" fmla="*/ 1721466 h 2023853"/>
                <a:gd name="connsiteX8" fmla="*/ 2280556 w 2860172"/>
                <a:gd name="connsiteY8" fmla="*/ 1058272 h 2023853"/>
                <a:gd name="connsiteX9" fmla="*/ 2226338 w 2860172"/>
                <a:gd name="connsiteY9" fmla="*/ 1103673 h 2023853"/>
                <a:gd name="connsiteX10" fmla="*/ 0 w 2860172"/>
                <a:gd name="connsiteY10" fmla="*/ 2023853 h 2023853"/>
                <a:gd name="connsiteX11" fmla="*/ 1702841 w 2860172"/>
                <a:gd name="connsiteY11" fmla="*/ 735848 h 2023853"/>
                <a:gd name="connsiteX12" fmla="*/ 1811294 w 2860172"/>
                <a:gd name="connsiteY12" fmla="*/ 575004 h 2023853"/>
                <a:gd name="connsiteX13" fmla="*/ 1151281 w 2860172"/>
                <a:gd name="connsiteY13" fmla="*/ 506068 h 2023853"/>
                <a:gd name="connsiteX14" fmla="*/ 2640411 w 2860172"/>
                <a:gd name="connsiteY14" fmla="*/ 20803 h 2023853"/>
                <a:gd name="connsiteX15" fmla="*/ 2675299 w 2860172"/>
                <a:gd name="connsiteY15" fmla="*/ 10454 h 2023853"/>
                <a:gd name="connsiteX16" fmla="*/ 2723651 w 2860172"/>
                <a:gd name="connsiteY16" fmla="*/ 817 h 202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60172" h="2023853">
                  <a:moveTo>
                    <a:pt x="2723651" y="817"/>
                  </a:moveTo>
                  <a:cubicBezTo>
                    <a:pt x="2768908" y="-3349"/>
                    <a:pt x="2804496" y="8545"/>
                    <a:pt x="2826935" y="33337"/>
                  </a:cubicBezTo>
                  <a:cubicBezTo>
                    <a:pt x="2828146" y="33729"/>
                    <a:pt x="2828970" y="34520"/>
                    <a:pt x="2829774" y="35326"/>
                  </a:cubicBezTo>
                  <a:cubicBezTo>
                    <a:pt x="2860445" y="66039"/>
                    <a:pt x="2869482" y="118360"/>
                    <a:pt x="2849613" y="185007"/>
                  </a:cubicBezTo>
                  <a:lnTo>
                    <a:pt x="2807494" y="326285"/>
                  </a:lnTo>
                  <a:lnTo>
                    <a:pt x="2480152" y="1326140"/>
                  </a:lnTo>
                  <a:lnTo>
                    <a:pt x="2479216" y="1322755"/>
                  </a:lnTo>
                  <a:lnTo>
                    <a:pt x="2348905" y="1721466"/>
                  </a:lnTo>
                  <a:lnTo>
                    <a:pt x="2280556" y="1058272"/>
                  </a:lnTo>
                  <a:lnTo>
                    <a:pt x="2226338" y="1103673"/>
                  </a:lnTo>
                  <a:cubicBezTo>
                    <a:pt x="1323053" y="1809646"/>
                    <a:pt x="162385" y="2005519"/>
                    <a:pt x="0" y="2023853"/>
                  </a:cubicBezTo>
                  <a:cubicBezTo>
                    <a:pt x="722027" y="1807246"/>
                    <a:pt x="1311081" y="1275400"/>
                    <a:pt x="1702841" y="735848"/>
                  </a:cubicBezTo>
                  <a:lnTo>
                    <a:pt x="1811294" y="575004"/>
                  </a:lnTo>
                  <a:lnTo>
                    <a:pt x="1151281" y="506068"/>
                  </a:lnTo>
                  <a:lnTo>
                    <a:pt x="2640411" y="20803"/>
                  </a:lnTo>
                  <a:lnTo>
                    <a:pt x="2675299" y="10454"/>
                  </a:lnTo>
                  <a:cubicBezTo>
                    <a:pt x="2692405" y="5379"/>
                    <a:pt x="2708565" y="2206"/>
                    <a:pt x="2723651" y="817"/>
                  </a:cubicBezTo>
                  <a:close/>
                </a:path>
              </a:pathLst>
            </a:custGeom>
            <a:solidFill>
              <a:srgbClr val="07F0F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1015">
                <a:solidFill>
                  <a:srgbClr val="FFFFFF"/>
                </a:solidFill>
                <a:latin typeface="方正正中黑简体" panose="02000000000000000000" charset="-122"/>
                <a:ea typeface="方正正中黑简体" panose="02000000000000000000" charset="-122"/>
              </a:endParaRPr>
            </a:p>
          </p:txBody>
        </p:sp>
        <p:sp>
          <p:nvSpPr>
            <p:cNvPr id="44" name=" 160"/>
            <p:cNvSpPr/>
            <p:nvPr/>
          </p:nvSpPr>
          <p:spPr>
            <a:xfrm rot="7860000" flipV="1">
              <a:off x="6995" y="7124"/>
              <a:ext cx="552" cy="457"/>
            </a:xfrm>
            <a:custGeom>
              <a:avLst/>
              <a:gdLst>
                <a:gd name="connsiteX0" fmla="*/ 2723651 w 2860172"/>
                <a:gd name="connsiteY0" fmla="*/ 817 h 2023853"/>
                <a:gd name="connsiteX1" fmla="*/ 2826935 w 2860172"/>
                <a:gd name="connsiteY1" fmla="*/ 33337 h 2023853"/>
                <a:gd name="connsiteX2" fmla="*/ 2829774 w 2860172"/>
                <a:gd name="connsiteY2" fmla="*/ 35326 h 2023853"/>
                <a:gd name="connsiteX3" fmla="*/ 2849613 w 2860172"/>
                <a:gd name="connsiteY3" fmla="*/ 185007 h 2023853"/>
                <a:gd name="connsiteX4" fmla="*/ 2807494 w 2860172"/>
                <a:gd name="connsiteY4" fmla="*/ 326285 h 2023853"/>
                <a:gd name="connsiteX5" fmla="*/ 2480152 w 2860172"/>
                <a:gd name="connsiteY5" fmla="*/ 1326140 h 2023853"/>
                <a:gd name="connsiteX6" fmla="*/ 2479216 w 2860172"/>
                <a:gd name="connsiteY6" fmla="*/ 1322755 h 2023853"/>
                <a:gd name="connsiteX7" fmla="*/ 2348905 w 2860172"/>
                <a:gd name="connsiteY7" fmla="*/ 1721466 h 2023853"/>
                <a:gd name="connsiteX8" fmla="*/ 2280556 w 2860172"/>
                <a:gd name="connsiteY8" fmla="*/ 1058272 h 2023853"/>
                <a:gd name="connsiteX9" fmla="*/ 2226338 w 2860172"/>
                <a:gd name="connsiteY9" fmla="*/ 1103673 h 2023853"/>
                <a:gd name="connsiteX10" fmla="*/ 0 w 2860172"/>
                <a:gd name="connsiteY10" fmla="*/ 2023853 h 2023853"/>
                <a:gd name="connsiteX11" fmla="*/ 1702841 w 2860172"/>
                <a:gd name="connsiteY11" fmla="*/ 735848 h 2023853"/>
                <a:gd name="connsiteX12" fmla="*/ 1811294 w 2860172"/>
                <a:gd name="connsiteY12" fmla="*/ 575004 h 2023853"/>
                <a:gd name="connsiteX13" fmla="*/ 1151281 w 2860172"/>
                <a:gd name="connsiteY13" fmla="*/ 506068 h 2023853"/>
                <a:gd name="connsiteX14" fmla="*/ 2640411 w 2860172"/>
                <a:gd name="connsiteY14" fmla="*/ 20803 h 2023853"/>
                <a:gd name="connsiteX15" fmla="*/ 2675299 w 2860172"/>
                <a:gd name="connsiteY15" fmla="*/ 10454 h 2023853"/>
                <a:gd name="connsiteX16" fmla="*/ 2723651 w 2860172"/>
                <a:gd name="connsiteY16" fmla="*/ 817 h 202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60172" h="2023853">
                  <a:moveTo>
                    <a:pt x="2723651" y="817"/>
                  </a:moveTo>
                  <a:cubicBezTo>
                    <a:pt x="2768908" y="-3349"/>
                    <a:pt x="2804496" y="8545"/>
                    <a:pt x="2826935" y="33337"/>
                  </a:cubicBezTo>
                  <a:cubicBezTo>
                    <a:pt x="2828146" y="33729"/>
                    <a:pt x="2828970" y="34520"/>
                    <a:pt x="2829774" y="35326"/>
                  </a:cubicBezTo>
                  <a:cubicBezTo>
                    <a:pt x="2860445" y="66039"/>
                    <a:pt x="2869482" y="118360"/>
                    <a:pt x="2849613" y="185007"/>
                  </a:cubicBezTo>
                  <a:lnTo>
                    <a:pt x="2807494" y="326285"/>
                  </a:lnTo>
                  <a:lnTo>
                    <a:pt x="2480152" y="1326140"/>
                  </a:lnTo>
                  <a:lnTo>
                    <a:pt x="2479216" y="1322755"/>
                  </a:lnTo>
                  <a:lnTo>
                    <a:pt x="2348905" y="1721466"/>
                  </a:lnTo>
                  <a:lnTo>
                    <a:pt x="2280556" y="1058272"/>
                  </a:lnTo>
                  <a:lnTo>
                    <a:pt x="2226338" y="1103673"/>
                  </a:lnTo>
                  <a:cubicBezTo>
                    <a:pt x="1323053" y="1809646"/>
                    <a:pt x="162385" y="2005519"/>
                    <a:pt x="0" y="2023853"/>
                  </a:cubicBezTo>
                  <a:cubicBezTo>
                    <a:pt x="722027" y="1807246"/>
                    <a:pt x="1311081" y="1275400"/>
                    <a:pt x="1702841" y="735848"/>
                  </a:cubicBezTo>
                  <a:lnTo>
                    <a:pt x="1811294" y="575004"/>
                  </a:lnTo>
                  <a:lnTo>
                    <a:pt x="1151281" y="506068"/>
                  </a:lnTo>
                  <a:lnTo>
                    <a:pt x="2640411" y="20803"/>
                  </a:lnTo>
                  <a:lnTo>
                    <a:pt x="2675299" y="10454"/>
                  </a:lnTo>
                  <a:cubicBezTo>
                    <a:pt x="2692405" y="5379"/>
                    <a:pt x="2708565" y="2206"/>
                    <a:pt x="2723651" y="817"/>
                  </a:cubicBezTo>
                  <a:close/>
                </a:path>
              </a:pathLst>
            </a:custGeom>
            <a:solidFill>
              <a:srgbClr val="07F0F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1015">
                <a:solidFill>
                  <a:srgbClr val="FFFFFF"/>
                </a:solidFill>
                <a:latin typeface="方正正中黑简体" panose="02000000000000000000" charset="-122"/>
                <a:ea typeface="方正正中黑简体" panose="02000000000000000000" charset="-122"/>
              </a:endParaRPr>
            </a:p>
          </p:txBody>
        </p:sp>
        <p:sp>
          <p:nvSpPr>
            <p:cNvPr id="45" name="文本框 32"/>
            <p:cNvSpPr/>
            <p:nvPr/>
          </p:nvSpPr>
          <p:spPr>
            <a:xfrm>
              <a:off x="6823" y="3016"/>
              <a:ext cx="882" cy="526"/>
            </a:xfrm>
            <a:prstGeom prst="rect">
              <a:avLst/>
            </a:prstGeom>
            <a:noFill/>
            <a:ln w="9525">
              <a:noFill/>
            </a:ln>
          </p:spPr>
          <p:txBody>
            <a:bodyPr wrap="square">
              <a:spAutoFit/>
            </a:bodyPr>
            <a:lst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sym typeface="Calibri" panose="020F0502020204030204" pitchFamily="34" charset="0"/>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sym typeface="Calibri" panose="020F0502020204030204" pitchFamily="34" charset="0"/>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sym typeface="Calibri" panose="020F0502020204030204" pitchFamily="34" charset="0"/>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sym typeface="Calibri" panose="020F0502020204030204" pitchFamily="34" charset="0"/>
                </a:defRPr>
              </a:lvl5pPr>
            </a:lstStyle>
            <a:p>
              <a:pPr marL="0" lvl="0" indent="0" algn="ctr" eaLnBrk="1" hangingPunct="1">
                <a:lnSpc>
                  <a:spcPct val="100000"/>
                </a:lnSpc>
                <a:spcBef>
                  <a:spcPct val="0"/>
                </a:spcBef>
                <a:buNone/>
              </a:pPr>
              <a:r>
                <a:rPr lang="en-US" altLang="zh-CN" sz="1575" dirty="0">
                  <a:solidFill>
                    <a:srgbClr val="07F0F6"/>
                  </a:solidFill>
                  <a:latin typeface="方正正中黑简体" panose="02000000000000000000" charset="-122"/>
                  <a:ea typeface="方正正中黑简体" panose="02000000000000000000" charset="-122"/>
                  <a:sym typeface="HelveticaNeueLT Pro 67 MdCn" panose="02010600030101010101" pitchFamily="2" charset="-122"/>
                </a:rPr>
                <a:t>01</a:t>
              </a:r>
            </a:p>
          </p:txBody>
        </p:sp>
        <p:sp>
          <p:nvSpPr>
            <p:cNvPr id="46" name="文本框 32"/>
            <p:cNvSpPr/>
            <p:nvPr/>
          </p:nvSpPr>
          <p:spPr>
            <a:xfrm>
              <a:off x="8364" y="6013"/>
              <a:ext cx="882" cy="526"/>
            </a:xfrm>
            <a:prstGeom prst="rect">
              <a:avLst/>
            </a:prstGeom>
            <a:noFill/>
            <a:ln w="9525">
              <a:noFill/>
            </a:ln>
          </p:spPr>
          <p:txBody>
            <a:bodyPr wrap="square">
              <a:spAutoFit/>
            </a:bodyPr>
            <a:lst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sym typeface="Calibri" panose="020F0502020204030204" pitchFamily="34" charset="0"/>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sym typeface="Calibri" panose="020F0502020204030204" pitchFamily="34" charset="0"/>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sym typeface="Calibri" panose="020F0502020204030204" pitchFamily="34" charset="0"/>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sym typeface="Calibri" panose="020F0502020204030204" pitchFamily="34" charset="0"/>
                </a:defRPr>
              </a:lvl5pPr>
            </a:lstStyle>
            <a:p>
              <a:pPr marL="0" lvl="0" indent="0" algn="ctr" eaLnBrk="1" hangingPunct="1">
                <a:lnSpc>
                  <a:spcPct val="100000"/>
                </a:lnSpc>
                <a:spcBef>
                  <a:spcPct val="0"/>
                </a:spcBef>
                <a:buNone/>
              </a:pPr>
              <a:r>
                <a:rPr lang="en-US" altLang="zh-CN" sz="1575" dirty="0">
                  <a:solidFill>
                    <a:srgbClr val="07F0F6"/>
                  </a:solidFill>
                  <a:latin typeface="方正正中黑简体" panose="02000000000000000000" charset="-122"/>
                  <a:ea typeface="方正正中黑简体" panose="02000000000000000000" charset="-122"/>
                  <a:sym typeface="HelveticaNeueLT Pro 67 MdCn" panose="02010600030101010101" pitchFamily="2" charset="-122"/>
                </a:rPr>
                <a:t>02</a:t>
              </a:r>
            </a:p>
          </p:txBody>
        </p:sp>
        <p:sp>
          <p:nvSpPr>
            <p:cNvPr id="47" name="文本框 32"/>
            <p:cNvSpPr/>
            <p:nvPr/>
          </p:nvSpPr>
          <p:spPr>
            <a:xfrm>
              <a:off x="5209" y="6013"/>
              <a:ext cx="882" cy="526"/>
            </a:xfrm>
            <a:prstGeom prst="rect">
              <a:avLst/>
            </a:prstGeom>
            <a:noFill/>
            <a:ln w="9525">
              <a:noFill/>
            </a:ln>
          </p:spPr>
          <p:txBody>
            <a:bodyPr wrap="square">
              <a:spAutoFit/>
            </a:bodyPr>
            <a:lst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sym typeface="Calibri" panose="020F0502020204030204" pitchFamily="34" charset="0"/>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sym typeface="Calibri" panose="020F0502020204030204" pitchFamily="34" charset="0"/>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sym typeface="Calibri" panose="020F0502020204030204" pitchFamily="34" charset="0"/>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sym typeface="Calibri" panose="020F0502020204030204" pitchFamily="34" charset="0"/>
                </a:defRPr>
              </a:lvl5pPr>
            </a:lstStyle>
            <a:p>
              <a:pPr marL="0" lvl="0" indent="0" algn="ctr" eaLnBrk="1" hangingPunct="1">
                <a:lnSpc>
                  <a:spcPct val="100000"/>
                </a:lnSpc>
                <a:spcBef>
                  <a:spcPct val="0"/>
                </a:spcBef>
                <a:buNone/>
              </a:pPr>
              <a:r>
                <a:rPr lang="en-US" altLang="zh-CN" sz="1575" dirty="0">
                  <a:solidFill>
                    <a:srgbClr val="07F0F6"/>
                  </a:solidFill>
                  <a:latin typeface="方正正中黑简体" panose="02000000000000000000" charset="-122"/>
                  <a:ea typeface="方正正中黑简体" panose="02000000000000000000" charset="-122"/>
                  <a:sym typeface="HelveticaNeueLT Pro 67 MdCn" panose="02010600030101010101" pitchFamily="2" charset="-122"/>
                </a:rPr>
                <a:t>03</a:t>
              </a:r>
            </a:p>
          </p:txBody>
        </p:sp>
      </p:grpSp>
      <p:sp>
        <p:nvSpPr>
          <p:cNvPr id="48" name="雷锋PPT网 www.lfppt.com"/>
          <p:cNvSpPr txBox="1"/>
          <p:nvPr/>
        </p:nvSpPr>
        <p:spPr>
          <a:xfrm>
            <a:off x="426305" y="1320277"/>
            <a:ext cx="4812445" cy="2677656"/>
          </a:xfrm>
          <a:prstGeom prst="rect">
            <a:avLst/>
          </a:prstGeom>
          <a:noFill/>
        </p:spPr>
        <p:txBody>
          <a:bodyPr wrap="square" rtlCol="0">
            <a:spAutoFit/>
          </a:bodyPr>
          <a:lstStyle/>
          <a:p>
            <a:pPr lvl="0">
              <a:defRPr/>
            </a:pPr>
            <a:r>
              <a:rPr lang="en-US" altLang="zh-CN" sz="2400" dirty="0">
                <a:solidFill>
                  <a:srgbClr val="07F0F6"/>
                </a:solidFill>
                <a:latin typeface="Nunito Light" pitchFamily="2" charset="-52"/>
                <a:ea typeface="方正正中黑简体" panose="02000000000000000000" pitchFamily="2" charset="-122"/>
              </a:rPr>
              <a:t>After designing a structure in a 3D editor with a set of special and unique tools, the program will automatically prepare a technological chart for welding work and assign a part number. Same part - same number</a:t>
            </a:r>
            <a:r>
              <a:rPr lang="ru-RU" altLang="zh-CN" sz="2400" dirty="0">
                <a:solidFill>
                  <a:srgbClr val="07F0F6"/>
                </a:solidFill>
                <a:latin typeface="Nunito Light" pitchFamily="2" charset="-52"/>
                <a:ea typeface="方正正中黑简体" panose="02000000000000000000" pitchFamily="2" charset="-122"/>
              </a:rPr>
              <a:t>.</a:t>
            </a:r>
          </a:p>
        </p:txBody>
      </p:sp>
      <p:grpSp>
        <p:nvGrpSpPr>
          <p:cNvPr id="21" name="组合 3"/>
          <p:cNvGrpSpPr/>
          <p:nvPr/>
        </p:nvGrpSpPr>
        <p:grpSpPr>
          <a:xfrm>
            <a:off x="56515" y="304800"/>
            <a:ext cx="3296285" cy="489585"/>
            <a:chOff x="0" y="514"/>
            <a:chExt cx="5459" cy="771"/>
          </a:xfrm>
        </p:grpSpPr>
        <p:cxnSp>
          <p:nvCxnSpPr>
            <p:cNvPr id="22" name="直接连接符 54"/>
            <p:cNvCxnSpPr/>
            <p:nvPr/>
          </p:nvCxnSpPr>
          <p:spPr>
            <a:xfrm>
              <a:off x="0" y="1285"/>
              <a:ext cx="4307" cy="0"/>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cxnSp>
          <p:nvCxnSpPr>
            <p:cNvPr id="23" name="直接连接符 55"/>
            <p:cNvCxnSpPr/>
            <p:nvPr/>
          </p:nvCxnSpPr>
          <p:spPr>
            <a:xfrm flipV="1">
              <a:off x="4307" y="599"/>
              <a:ext cx="1065" cy="681"/>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sp>
          <p:nvSpPr>
            <p:cNvPr id="24" name="椭圆 56"/>
            <p:cNvSpPr/>
            <p:nvPr/>
          </p:nvSpPr>
          <p:spPr>
            <a:xfrm>
              <a:off x="5289" y="514"/>
              <a:ext cx="170" cy="170"/>
            </a:xfrm>
            <a:prstGeom prst="ellipse">
              <a:avLst/>
            </a:prstGeom>
            <a:noFill/>
            <a:ln w="12700">
              <a:solidFill>
                <a:srgbClr val="49F1E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sp>
          <p:nvSpPr>
            <p:cNvPr id="25" name="椭圆 57"/>
            <p:cNvSpPr/>
            <p:nvPr/>
          </p:nvSpPr>
          <p:spPr>
            <a:xfrm>
              <a:off x="5332" y="557"/>
              <a:ext cx="85" cy="85"/>
            </a:xfrm>
            <a:prstGeom prst="ellipse">
              <a:avLst/>
            </a:prstGeom>
            <a:solidFill>
              <a:srgbClr val="49F1E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grpSp>
      <p:sp>
        <p:nvSpPr>
          <p:cNvPr id="27" name="矩形 1"/>
          <p:cNvSpPr/>
          <p:nvPr/>
        </p:nvSpPr>
        <p:spPr>
          <a:xfrm>
            <a:off x="687627" y="252095"/>
            <a:ext cx="1592103" cy="461665"/>
          </a:xfrm>
          <a:prstGeom prst="rect">
            <a:avLst/>
          </a:prstGeom>
        </p:spPr>
        <p:txBody>
          <a:bodyPr wrap="none">
            <a:spAutoFit/>
          </a:bodyPr>
          <a:lstStyle/>
          <a:p>
            <a:pPr algn="ctr"/>
            <a:r>
              <a:rPr lang="en-US" altLang="zh-CN" sz="2400" dirty="0" smtClean="0">
                <a:solidFill>
                  <a:srgbClr val="07F0F6"/>
                </a:solidFill>
                <a:latin typeface="Nunito ExtraLight" pitchFamily="2" charset="-52"/>
                <a:ea typeface="方正正中黑简体" panose="02000000000000000000" pitchFamily="2" charset="-122"/>
              </a:rPr>
              <a:t>Algorithm:</a:t>
            </a:r>
            <a:endParaRPr lang="zh-CN" altLang="en-US" sz="2400" dirty="0">
              <a:gradFill flip="none" rotWithShape="1">
                <a:gsLst>
                  <a:gs pos="52000">
                    <a:srgbClr val="07FFFD"/>
                  </a:gs>
                  <a:gs pos="100000">
                    <a:srgbClr val="002B9B">
                      <a:alpha val="40000"/>
                    </a:srgbClr>
                  </a:gs>
                </a:gsLst>
                <a:lin ang="5400000" scaled="1"/>
                <a:tileRect/>
              </a:gradFill>
              <a:latin typeface="Nunito ExtraLight" pitchFamily="2" charset="-52"/>
              <a:ea typeface="方正正中黑简体" panose="02000000000000000000" pitchFamily="2" charset="-122"/>
            </a:endParaRPr>
          </a:p>
        </p:txBody>
      </p:sp>
    </p:spTree>
    <p:extLst>
      <p:ext uri="{BB962C8B-B14F-4D97-AF65-F5344CB8AC3E}">
        <p14:creationId xmlns:p14="http://schemas.microsoft.com/office/powerpoint/2010/main" val="1334239638"/>
      </p:ext>
    </p:extLst>
  </p:cSld>
  <p:clrMapOvr>
    <a:masterClrMapping/>
  </p:clrMapOvr>
  <mc:AlternateContent xmlns:mc="http://schemas.openxmlformats.org/markup-compatibility/2006">
    <mc:Choice xmlns:p14="http://schemas.microsoft.com/office/powerpoint/2010/main" Requires="p14">
      <p:transition spd="slow" p14:dur="800" advClick="0" advTm="5000">
        <p:circle/>
      </p:transition>
    </mc:Choice>
    <mc:Fallback>
      <p:transition spd="slow" advClick="0" advTm="5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down)">
                                      <p:cBhvr>
                                        <p:cTn id="7" dur="500"/>
                                        <p:tgtEl>
                                          <p:spTgt spid="27"/>
                                        </p:tgtEl>
                                      </p:cBhvr>
                                    </p:animEffect>
                                  </p:childTnLst>
                                </p:cTn>
                              </p:par>
                              <p:par>
                                <p:cTn id="8" presetID="22" presetClass="entr" presetSubtype="4" fill="hold"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wipe(down)">
                                      <p:cBhvr>
                                        <p:cTn id="10" dur="500"/>
                                        <p:tgtEl>
                                          <p:spTgt spid="21"/>
                                        </p:tgtEl>
                                      </p:cBhvr>
                                    </p:animEffect>
                                  </p:childTnLst>
                                </p:cTn>
                              </p:par>
                            </p:childTnLst>
                          </p:cTn>
                        </p:par>
                        <p:par>
                          <p:cTn id="11" fill="hold">
                            <p:stCondLst>
                              <p:cond delay="500"/>
                            </p:stCondLst>
                            <p:childTnLst>
                              <p:par>
                                <p:cTn id="12" presetID="22" presetClass="entr" presetSubtype="4" fill="hold" grpId="0" nodeType="after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wipe(down)">
                                      <p:cBhvr>
                                        <p:cTn id="14" dur="500"/>
                                        <p:tgtEl>
                                          <p:spTgt spid="48"/>
                                        </p:tgtEl>
                                      </p:cBhvr>
                                    </p:animEffect>
                                  </p:childTnLst>
                                </p:cTn>
                              </p:par>
                            </p:childTnLst>
                          </p:cTn>
                        </p:par>
                        <p:par>
                          <p:cTn id="15" fill="hold">
                            <p:stCondLst>
                              <p:cond delay="1000"/>
                            </p:stCondLst>
                            <p:childTnLst>
                              <p:par>
                                <p:cTn id="16" presetID="21" presetClass="entr" presetSubtype="1" fill="hold" nodeType="after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wheel(1)">
                                      <p:cBhvr>
                                        <p:cTn id="18" dur="8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2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4"/>
          <p:cNvGrpSpPr/>
          <p:nvPr/>
        </p:nvGrpSpPr>
        <p:grpSpPr>
          <a:xfrm>
            <a:off x="454193" y="1318894"/>
            <a:ext cx="2914650" cy="3072130"/>
            <a:chOff x="4905" y="2791"/>
            <a:chExt cx="4590" cy="4838"/>
          </a:xfrm>
        </p:grpSpPr>
        <p:sp>
          <p:nvSpPr>
            <p:cNvPr id="30" name="Oval 14"/>
            <p:cNvSpPr/>
            <p:nvPr/>
          </p:nvSpPr>
          <p:spPr>
            <a:xfrm>
              <a:off x="5317" y="3240"/>
              <a:ext cx="3818" cy="3818"/>
            </a:xfrm>
            <a:prstGeom prst="ellipse">
              <a:avLst/>
            </a:prstGeom>
            <a:noFill/>
            <a:ln w="12700" cmpd="sng">
              <a:solidFill>
                <a:srgbClr val="07F0F6"/>
              </a:solidFill>
              <a:prstDash val="sysDash"/>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51444" tIns="25722" rIns="51444" bIns="25722" numCol="1" spcCol="0" rtlCol="0" fromWordArt="0" anchor="ctr" anchorCtr="0" forceAA="0" compatLnSpc="1">
              <a:noAutofit/>
            </a:bodyPr>
            <a:lstStyle/>
            <a:p>
              <a:pPr algn="ctr"/>
              <a:endParaRPr lang="en-US" dirty="0">
                <a:solidFill>
                  <a:schemeClr val="bg1"/>
                </a:solidFill>
                <a:latin typeface="方正正中黑简体" panose="02000000000000000000" charset="-122"/>
                <a:ea typeface="方正正中黑简体" panose="02000000000000000000" charset="-122"/>
                <a:cs typeface="Open Sans Light" panose="020B0306030504020204" pitchFamily="34" charset="0"/>
              </a:endParaRPr>
            </a:p>
          </p:txBody>
        </p:sp>
        <p:sp>
          <p:nvSpPr>
            <p:cNvPr id="31" name="Oval 8"/>
            <p:cNvSpPr/>
            <p:nvPr/>
          </p:nvSpPr>
          <p:spPr>
            <a:xfrm>
              <a:off x="6793" y="2791"/>
              <a:ext cx="942" cy="942"/>
            </a:xfrm>
            <a:prstGeom prst="ellipse">
              <a:avLst/>
            </a:prstGeom>
            <a:solidFill>
              <a:srgbClr val="051240"/>
            </a:solidFill>
            <a:ln w="25400">
              <a:solidFill>
                <a:srgbClr val="07F0F6"/>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51444" tIns="25722" rIns="51444" bIns="25722" numCol="1" spcCol="0" rtlCol="0" fromWordArt="0" anchor="ctr" anchorCtr="0" forceAA="0" compatLnSpc="1">
              <a:noAutofit/>
            </a:bodyPr>
            <a:lstStyle/>
            <a:p>
              <a:pPr algn="ctr"/>
              <a:endParaRPr lang="en-US" dirty="0">
                <a:solidFill>
                  <a:schemeClr val="bg1"/>
                </a:solidFill>
                <a:latin typeface="方正正中黑简体" panose="02000000000000000000" charset="-122"/>
                <a:ea typeface="方正正中黑简体" panose="02000000000000000000" charset="-122"/>
                <a:cs typeface="Open Sans Light" panose="020B0306030504020204" pitchFamily="34" charset="0"/>
              </a:endParaRPr>
            </a:p>
          </p:txBody>
        </p:sp>
        <p:sp>
          <p:nvSpPr>
            <p:cNvPr id="35" name="Oval 11"/>
            <p:cNvSpPr/>
            <p:nvPr/>
          </p:nvSpPr>
          <p:spPr>
            <a:xfrm>
              <a:off x="5179" y="5787"/>
              <a:ext cx="942" cy="942"/>
            </a:xfrm>
            <a:prstGeom prst="ellipse">
              <a:avLst/>
            </a:prstGeom>
            <a:solidFill>
              <a:srgbClr val="051240"/>
            </a:solidFill>
            <a:ln w="25400">
              <a:solidFill>
                <a:srgbClr val="07F0F6"/>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51444" tIns="25722" rIns="51444" bIns="25722" numCol="1" spcCol="0" rtlCol="0" fromWordArt="0" anchor="ctr" anchorCtr="0" forceAA="0" compatLnSpc="1">
              <a:noAutofit/>
            </a:bodyPr>
            <a:lstStyle/>
            <a:p>
              <a:pPr algn="ctr"/>
              <a:endParaRPr lang="en-US" dirty="0">
                <a:solidFill>
                  <a:schemeClr val="bg1"/>
                </a:solidFill>
                <a:latin typeface="方正正中黑简体" panose="02000000000000000000" charset="-122"/>
                <a:ea typeface="方正正中黑简体" panose="02000000000000000000" charset="-122"/>
                <a:cs typeface="Open Sans Light" panose="020B0306030504020204" pitchFamily="34" charset="0"/>
              </a:endParaRPr>
            </a:p>
          </p:txBody>
        </p:sp>
        <p:sp>
          <p:nvSpPr>
            <p:cNvPr id="39" name="Oval 13"/>
            <p:cNvSpPr/>
            <p:nvPr/>
          </p:nvSpPr>
          <p:spPr>
            <a:xfrm>
              <a:off x="8334" y="5787"/>
              <a:ext cx="942" cy="942"/>
            </a:xfrm>
            <a:prstGeom prst="ellipse">
              <a:avLst/>
            </a:prstGeom>
            <a:solidFill>
              <a:srgbClr val="051240"/>
            </a:solidFill>
            <a:ln w="25400">
              <a:solidFill>
                <a:srgbClr val="07F0F6"/>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51444" tIns="25722" rIns="51444" bIns="25722" numCol="1" spcCol="0" rtlCol="0" fromWordArt="0" anchor="ctr" anchorCtr="0" forceAA="0" compatLnSpc="1">
              <a:noAutofit/>
            </a:bodyPr>
            <a:lstStyle/>
            <a:p>
              <a:pPr algn="ctr"/>
              <a:endParaRPr lang="en-US" dirty="0">
                <a:solidFill>
                  <a:schemeClr val="bg1"/>
                </a:solidFill>
                <a:latin typeface="方正正中黑简体" panose="02000000000000000000" charset="-122"/>
                <a:ea typeface="方正正中黑简体" panose="02000000000000000000" charset="-122"/>
                <a:cs typeface="Open Sans Light" panose="020B0306030504020204" pitchFamily="34" charset="0"/>
              </a:endParaRPr>
            </a:p>
          </p:txBody>
        </p:sp>
        <p:sp>
          <p:nvSpPr>
            <p:cNvPr id="40" name="Oval 17"/>
            <p:cNvSpPr/>
            <p:nvPr/>
          </p:nvSpPr>
          <p:spPr>
            <a:xfrm>
              <a:off x="6082" y="4005"/>
              <a:ext cx="2288" cy="2288"/>
            </a:xfrm>
            <a:prstGeom prst="ellipse">
              <a:avLst/>
            </a:prstGeom>
            <a:solidFill>
              <a:srgbClr val="051240"/>
            </a:solidFill>
            <a:ln w="25400">
              <a:solidFill>
                <a:srgbClr val="07F0F6">
                  <a:alpha val="40000"/>
                </a:srgbClr>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51444" tIns="25722" rIns="51444" bIns="25722" numCol="1" spcCol="0" rtlCol="0" fromWordArt="0" anchor="ctr" anchorCtr="0" forceAA="0" compatLnSpc="1">
              <a:noAutofit/>
            </a:bodyPr>
            <a:lstStyle/>
            <a:p>
              <a:pPr algn="ctr"/>
              <a:endParaRPr lang="en-US" dirty="0">
                <a:solidFill>
                  <a:schemeClr val="bg1"/>
                </a:solidFill>
                <a:latin typeface="方正正中黑简体" panose="02000000000000000000" charset="-122"/>
                <a:ea typeface="方正正中黑简体" panose="02000000000000000000" charset="-122"/>
                <a:cs typeface="Open Sans Light" panose="020B0306030504020204" pitchFamily="34" charset="0"/>
              </a:endParaRPr>
            </a:p>
          </p:txBody>
        </p:sp>
        <p:sp>
          <p:nvSpPr>
            <p:cNvPr id="41" name="Oval 16"/>
            <p:cNvSpPr/>
            <p:nvPr/>
          </p:nvSpPr>
          <p:spPr>
            <a:xfrm>
              <a:off x="6252" y="4175"/>
              <a:ext cx="1947" cy="1947"/>
            </a:xfrm>
            <a:prstGeom prst="ellipse">
              <a:avLst/>
            </a:prstGeom>
            <a:solidFill>
              <a:srgbClr val="051240"/>
            </a:solidFill>
            <a:ln w="25400">
              <a:solidFill>
                <a:srgbClr val="07F0F6"/>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51444" tIns="25722" rIns="51444" bIns="25722" numCol="1" spcCol="0" rtlCol="0" fromWordArt="0" anchor="ctr" anchorCtr="0" forceAA="0" compatLnSpc="1">
              <a:noAutofit/>
            </a:bodyPr>
            <a:lstStyle/>
            <a:p>
              <a:pPr algn="ctr"/>
              <a:r>
                <a:rPr lang="ru-RU" sz="3200" dirty="0">
                  <a:solidFill>
                    <a:schemeClr val="bg1"/>
                  </a:solidFill>
                  <a:latin typeface="方正正中黑简体" panose="02000000000000000000" charset="-122"/>
                  <a:ea typeface="方正正中黑简体" panose="02000000000000000000" charset="-122"/>
                  <a:cs typeface="Open Sans Light" panose="020B0306030504020204" pitchFamily="34" charset="0"/>
                </a:rPr>
                <a:t>2</a:t>
              </a:r>
              <a:endParaRPr lang="en-US" sz="3200" dirty="0">
                <a:solidFill>
                  <a:schemeClr val="bg1"/>
                </a:solidFill>
                <a:latin typeface="方正正中黑简体" panose="02000000000000000000" charset="-122"/>
                <a:ea typeface="方正正中黑简体" panose="02000000000000000000" charset="-122"/>
                <a:cs typeface="Open Sans Light" panose="020B0306030504020204" pitchFamily="34" charset="0"/>
              </a:endParaRPr>
            </a:p>
          </p:txBody>
        </p:sp>
        <p:sp>
          <p:nvSpPr>
            <p:cNvPr id="42" name=" 160"/>
            <p:cNvSpPr/>
            <p:nvPr/>
          </p:nvSpPr>
          <p:spPr>
            <a:xfrm rot="11640000" flipH="1">
              <a:off x="8943" y="3967"/>
              <a:ext cx="552" cy="457"/>
            </a:xfrm>
            <a:custGeom>
              <a:avLst/>
              <a:gdLst>
                <a:gd name="connsiteX0" fmla="*/ 2723651 w 2860172"/>
                <a:gd name="connsiteY0" fmla="*/ 817 h 2023853"/>
                <a:gd name="connsiteX1" fmla="*/ 2826935 w 2860172"/>
                <a:gd name="connsiteY1" fmla="*/ 33337 h 2023853"/>
                <a:gd name="connsiteX2" fmla="*/ 2829774 w 2860172"/>
                <a:gd name="connsiteY2" fmla="*/ 35326 h 2023853"/>
                <a:gd name="connsiteX3" fmla="*/ 2849613 w 2860172"/>
                <a:gd name="connsiteY3" fmla="*/ 185007 h 2023853"/>
                <a:gd name="connsiteX4" fmla="*/ 2807494 w 2860172"/>
                <a:gd name="connsiteY4" fmla="*/ 326285 h 2023853"/>
                <a:gd name="connsiteX5" fmla="*/ 2480152 w 2860172"/>
                <a:gd name="connsiteY5" fmla="*/ 1326140 h 2023853"/>
                <a:gd name="connsiteX6" fmla="*/ 2479216 w 2860172"/>
                <a:gd name="connsiteY6" fmla="*/ 1322755 h 2023853"/>
                <a:gd name="connsiteX7" fmla="*/ 2348905 w 2860172"/>
                <a:gd name="connsiteY7" fmla="*/ 1721466 h 2023853"/>
                <a:gd name="connsiteX8" fmla="*/ 2280556 w 2860172"/>
                <a:gd name="connsiteY8" fmla="*/ 1058272 h 2023853"/>
                <a:gd name="connsiteX9" fmla="*/ 2226338 w 2860172"/>
                <a:gd name="connsiteY9" fmla="*/ 1103673 h 2023853"/>
                <a:gd name="connsiteX10" fmla="*/ 0 w 2860172"/>
                <a:gd name="connsiteY10" fmla="*/ 2023853 h 2023853"/>
                <a:gd name="connsiteX11" fmla="*/ 1702841 w 2860172"/>
                <a:gd name="connsiteY11" fmla="*/ 735848 h 2023853"/>
                <a:gd name="connsiteX12" fmla="*/ 1811294 w 2860172"/>
                <a:gd name="connsiteY12" fmla="*/ 575004 h 2023853"/>
                <a:gd name="connsiteX13" fmla="*/ 1151281 w 2860172"/>
                <a:gd name="connsiteY13" fmla="*/ 506068 h 2023853"/>
                <a:gd name="connsiteX14" fmla="*/ 2640411 w 2860172"/>
                <a:gd name="connsiteY14" fmla="*/ 20803 h 2023853"/>
                <a:gd name="connsiteX15" fmla="*/ 2675299 w 2860172"/>
                <a:gd name="connsiteY15" fmla="*/ 10454 h 2023853"/>
                <a:gd name="connsiteX16" fmla="*/ 2723651 w 2860172"/>
                <a:gd name="connsiteY16" fmla="*/ 817 h 202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60172" h="2023853">
                  <a:moveTo>
                    <a:pt x="2723651" y="817"/>
                  </a:moveTo>
                  <a:cubicBezTo>
                    <a:pt x="2768908" y="-3349"/>
                    <a:pt x="2804496" y="8545"/>
                    <a:pt x="2826935" y="33337"/>
                  </a:cubicBezTo>
                  <a:cubicBezTo>
                    <a:pt x="2828146" y="33729"/>
                    <a:pt x="2828970" y="34520"/>
                    <a:pt x="2829774" y="35326"/>
                  </a:cubicBezTo>
                  <a:cubicBezTo>
                    <a:pt x="2860445" y="66039"/>
                    <a:pt x="2869482" y="118360"/>
                    <a:pt x="2849613" y="185007"/>
                  </a:cubicBezTo>
                  <a:lnTo>
                    <a:pt x="2807494" y="326285"/>
                  </a:lnTo>
                  <a:lnTo>
                    <a:pt x="2480152" y="1326140"/>
                  </a:lnTo>
                  <a:lnTo>
                    <a:pt x="2479216" y="1322755"/>
                  </a:lnTo>
                  <a:lnTo>
                    <a:pt x="2348905" y="1721466"/>
                  </a:lnTo>
                  <a:lnTo>
                    <a:pt x="2280556" y="1058272"/>
                  </a:lnTo>
                  <a:lnTo>
                    <a:pt x="2226338" y="1103673"/>
                  </a:lnTo>
                  <a:cubicBezTo>
                    <a:pt x="1323053" y="1809646"/>
                    <a:pt x="162385" y="2005519"/>
                    <a:pt x="0" y="2023853"/>
                  </a:cubicBezTo>
                  <a:cubicBezTo>
                    <a:pt x="722027" y="1807246"/>
                    <a:pt x="1311081" y="1275400"/>
                    <a:pt x="1702841" y="735848"/>
                  </a:cubicBezTo>
                  <a:lnTo>
                    <a:pt x="1811294" y="575004"/>
                  </a:lnTo>
                  <a:lnTo>
                    <a:pt x="1151281" y="506068"/>
                  </a:lnTo>
                  <a:lnTo>
                    <a:pt x="2640411" y="20803"/>
                  </a:lnTo>
                  <a:lnTo>
                    <a:pt x="2675299" y="10454"/>
                  </a:lnTo>
                  <a:cubicBezTo>
                    <a:pt x="2692405" y="5379"/>
                    <a:pt x="2708565" y="2206"/>
                    <a:pt x="2723651" y="817"/>
                  </a:cubicBezTo>
                  <a:close/>
                </a:path>
              </a:pathLst>
            </a:custGeom>
            <a:solidFill>
              <a:srgbClr val="07F0F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1015">
                <a:solidFill>
                  <a:srgbClr val="FFFFFF"/>
                </a:solidFill>
                <a:latin typeface="方正正中黑简体" panose="02000000000000000000" charset="-122"/>
                <a:ea typeface="方正正中黑简体" panose="02000000000000000000" charset="-122"/>
              </a:endParaRPr>
            </a:p>
          </p:txBody>
        </p:sp>
        <p:sp>
          <p:nvSpPr>
            <p:cNvPr id="43" name=" 160"/>
            <p:cNvSpPr/>
            <p:nvPr/>
          </p:nvSpPr>
          <p:spPr>
            <a:xfrm rot="4980000" flipH="1">
              <a:off x="4858" y="3967"/>
              <a:ext cx="552" cy="457"/>
            </a:xfrm>
            <a:custGeom>
              <a:avLst/>
              <a:gdLst>
                <a:gd name="connsiteX0" fmla="*/ 2723651 w 2860172"/>
                <a:gd name="connsiteY0" fmla="*/ 817 h 2023853"/>
                <a:gd name="connsiteX1" fmla="*/ 2826935 w 2860172"/>
                <a:gd name="connsiteY1" fmla="*/ 33337 h 2023853"/>
                <a:gd name="connsiteX2" fmla="*/ 2829774 w 2860172"/>
                <a:gd name="connsiteY2" fmla="*/ 35326 h 2023853"/>
                <a:gd name="connsiteX3" fmla="*/ 2849613 w 2860172"/>
                <a:gd name="connsiteY3" fmla="*/ 185007 h 2023853"/>
                <a:gd name="connsiteX4" fmla="*/ 2807494 w 2860172"/>
                <a:gd name="connsiteY4" fmla="*/ 326285 h 2023853"/>
                <a:gd name="connsiteX5" fmla="*/ 2480152 w 2860172"/>
                <a:gd name="connsiteY5" fmla="*/ 1326140 h 2023853"/>
                <a:gd name="connsiteX6" fmla="*/ 2479216 w 2860172"/>
                <a:gd name="connsiteY6" fmla="*/ 1322755 h 2023853"/>
                <a:gd name="connsiteX7" fmla="*/ 2348905 w 2860172"/>
                <a:gd name="connsiteY7" fmla="*/ 1721466 h 2023853"/>
                <a:gd name="connsiteX8" fmla="*/ 2280556 w 2860172"/>
                <a:gd name="connsiteY8" fmla="*/ 1058272 h 2023853"/>
                <a:gd name="connsiteX9" fmla="*/ 2226338 w 2860172"/>
                <a:gd name="connsiteY9" fmla="*/ 1103673 h 2023853"/>
                <a:gd name="connsiteX10" fmla="*/ 0 w 2860172"/>
                <a:gd name="connsiteY10" fmla="*/ 2023853 h 2023853"/>
                <a:gd name="connsiteX11" fmla="*/ 1702841 w 2860172"/>
                <a:gd name="connsiteY11" fmla="*/ 735848 h 2023853"/>
                <a:gd name="connsiteX12" fmla="*/ 1811294 w 2860172"/>
                <a:gd name="connsiteY12" fmla="*/ 575004 h 2023853"/>
                <a:gd name="connsiteX13" fmla="*/ 1151281 w 2860172"/>
                <a:gd name="connsiteY13" fmla="*/ 506068 h 2023853"/>
                <a:gd name="connsiteX14" fmla="*/ 2640411 w 2860172"/>
                <a:gd name="connsiteY14" fmla="*/ 20803 h 2023853"/>
                <a:gd name="connsiteX15" fmla="*/ 2675299 w 2860172"/>
                <a:gd name="connsiteY15" fmla="*/ 10454 h 2023853"/>
                <a:gd name="connsiteX16" fmla="*/ 2723651 w 2860172"/>
                <a:gd name="connsiteY16" fmla="*/ 817 h 202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60172" h="2023853">
                  <a:moveTo>
                    <a:pt x="2723651" y="817"/>
                  </a:moveTo>
                  <a:cubicBezTo>
                    <a:pt x="2768908" y="-3349"/>
                    <a:pt x="2804496" y="8545"/>
                    <a:pt x="2826935" y="33337"/>
                  </a:cubicBezTo>
                  <a:cubicBezTo>
                    <a:pt x="2828146" y="33729"/>
                    <a:pt x="2828970" y="34520"/>
                    <a:pt x="2829774" y="35326"/>
                  </a:cubicBezTo>
                  <a:cubicBezTo>
                    <a:pt x="2860445" y="66039"/>
                    <a:pt x="2869482" y="118360"/>
                    <a:pt x="2849613" y="185007"/>
                  </a:cubicBezTo>
                  <a:lnTo>
                    <a:pt x="2807494" y="326285"/>
                  </a:lnTo>
                  <a:lnTo>
                    <a:pt x="2480152" y="1326140"/>
                  </a:lnTo>
                  <a:lnTo>
                    <a:pt x="2479216" y="1322755"/>
                  </a:lnTo>
                  <a:lnTo>
                    <a:pt x="2348905" y="1721466"/>
                  </a:lnTo>
                  <a:lnTo>
                    <a:pt x="2280556" y="1058272"/>
                  </a:lnTo>
                  <a:lnTo>
                    <a:pt x="2226338" y="1103673"/>
                  </a:lnTo>
                  <a:cubicBezTo>
                    <a:pt x="1323053" y="1809646"/>
                    <a:pt x="162385" y="2005519"/>
                    <a:pt x="0" y="2023853"/>
                  </a:cubicBezTo>
                  <a:cubicBezTo>
                    <a:pt x="722027" y="1807246"/>
                    <a:pt x="1311081" y="1275400"/>
                    <a:pt x="1702841" y="735848"/>
                  </a:cubicBezTo>
                  <a:lnTo>
                    <a:pt x="1811294" y="575004"/>
                  </a:lnTo>
                  <a:lnTo>
                    <a:pt x="1151281" y="506068"/>
                  </a:lnTo>
                  <a:lnTo>
                    <a:pt x="2640411" y="20803"/>
                  </a:lnTo>
                  <a:lnTo>
                    <a:pt x="2675299" y="10454"/>
                  </a:lnTo>
                  <a:cubicBezTo>
                    <a:pt x="2692405" y="5379"/>
                    <a:pt x="2708565" y="2206"/>
                    <a:pt x="2723651" y="817"/>
                  </a:cubicBezTo>
                  <a:close/>
                </a:path>
              </a:pathLst>
            </a:custGeom>
            <a:solidFill>
              <a:srgbClr val="07F0F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1015">
                <a:solidFill>
                  <a:srgbClr val="FFFFFF"/>
                </a:solidFill>
                <a:latin typeface="方正正中黑简体" panose="02000000000000000000" charset="-122"/>
                <a:ea typeface="方正正中黑简体" panose="02000000000000000000" charset="-122"/>
              </a:endParaRPr>
            </a:p>
          </p:txBody>
        </p:sp>
        <p:sp>
          <p:nvSpPr>
            <p:cNvPr id="44" name=" 160"/>
            <p:cNvSpPr/>
            <p:nvPr/>
          </p:nvSpPr>
          <p:spPr>
            <a:xfrm rot="7860000" flipV="1">
              <a:off x="6995" y="7124"/>
              <a:ext cx="552" cy="457"/>
            </a:xfrm>
            <a:custGeom>
              <a:avLst/>
              <a:gdLst>
                <a:gd name="connsiteX0" fmla="*/ 2723651 w 2860172"/>
                <a:gd name="connsiteY0" fmla="*/ 817 h 2023853"/>
                <a:gd name="connsiteX1" fmla="*/ 2826935 w 2860172"/>
                <a:gd name="connsiteY1" fmla="*/ 33337 h 2023853"/>
                <a:gd name="connsiteX2" fmla="*/ 2829774 w 2860172"/>
                <a:gd name="connsiteY2" fmla="*/ 35326 h 2023853"/>
                <a:gd name="connsiteX3" fmla="*/ 2849613 w 2860172"/>
                <a:gd name="connsiteY3" fmla="*/ 185007 h 2023853"/>
                <a:gd name="connsiteX4" fmla="*/ 2807494 w 2860172"/>
                <a:gd name="connsiteY4" fmla="*/ 326285 h 2023853"/>
                <a:gd name="connsiteX5" fmla="*/ 2480152 w 2860172"/>
                <a:gd name="connsiteY5" fmla="*/ 1326140 h 2023853"/>
                <a:gd name="connsiteX6" fmla="*/ 2479216 w 2860172"/>
                <a:gd name="connsiteY6" fmla="*/ 1322755 h 2023853"/>
                <a:gd name="connsiteX7" fmla="*/ 2348905 w 2860172"/>
                <a:gd name="connsiteY7" fmla="*/ 1721466 h 2023853"/>
                <a:gd name="connsiteX8" fmla="*/ 2280556 w 2860172"/>
                <a:gd name="connsiteY8" fmla="*/ 1058272 h 2023853"/>
                <a:gd name="connsiteX9" fmla="*/ 2226338 w 2860172"/>
                <a:gd name="connsiteY9" fmla="*/ 1103673 h 2023853"/>
                <a:gd name="connsiteX10" fmla="*/ 0 w 2860172"/>
                <a:gd name="connsiteY10" fmla="*/ 2023853 h 2023853"/>
                <a:gd name="connsiteX11" fmla="*/ 1702841 w 2860172"/>
                <a:gd name="connsiteY11" fmla="*/ 735848 h 2023853"/>
                <a:gd name="connsiteX12" fmla="*/ 1811294 w 2860172"/>
                <a:gd name="connsiteY12" fmla="*/ 575004 h 2023853"/>
                <a:gd name="connsiteX13" fmla="*/ 1151281 w 2860172"/>
                <a:gd name="connsiteY13" fmla="*/ 506068 h 2023853"/>
                <a:gd name="connsiteX14" fmla="*/ 2640411 w 2860172"/>
                <a:gd name="connsiteY14" fmla="*/ 20803 h 2023853"/>
                <a:gd name="connsiteX15" fmla="*/ 2675299 w 2860172"/>
                <a:gd name="connsiteY15" fmla="*/ 10454 h 2023853"/>
                <a:gd name="connsiteX16" fmla="*/ 2723651 w 2860172"/>
                <a:gd name="connsiteY16" fmla="*/ 817 h 202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60172" h="2023853">
                  <a:moveTo>
                    <a:pt x="2723651" y="817"/>
                  </a:moveTo>
                  <a:cubicBezTo>
                    <a:pt x="2768908" y="-3349"/>
                    <a:pt x="2804496" y="8545"/>
                    <a:pt x="2826935" y="33337"/>
                  </a:cubicBezTo>
                  <a:cubicBezTo>
                    <a:pt x="2828146" y="33729"/>
                    <a:pt x="2828970" y="34520"/>
                    <a:pt x="2829774" y="35326"/>
                  </a:cubicBezTo>
                  <a:cubicBezTo>
                    <a:pt x="2860445" y="66039"/>
                    <a:pt x="2869482" y="118360"/>
                    <a:pt x="2849613" y="185007"/>
                  </a:cubicBezTo>
                  <a:lnTo>
                    <a:pt x="2807494" y="326285"/>
                  </a:lnTo>
                  <a:lnTo>
                    <a:pt x="2480152" y="1326140"/>
                  </a:lnTo>
                  <a:lnTo>
                    <a:pt x="2479216" y="1322755"/>
                  </a:lnTo>
                  <a:lnTo>
                    <a:pt x="2348905" y="1721466"/>
                  </a:lnTo>
                  <a:lnTo>
                    <a:pt x="2280556" y="1058272"/>
                  </a:lnTo>
                  <a:lnTo>
                    <a:pt x="2226338" y="1103673"/>
                  </a:lnTo>
                  <a:cubicBezTo>
                    <a:pt x="1323053" y="1809646"/>
                    <a:pt x="162385" y="2005519"/>
                    <a:pt x="0" y="2023853"/>
                  </a:cubicBezTo>
                  <a:cubicBezTo>
                    <a:pt x="722027" y="1807246"/>
                    <a:pt x="1311081" y="1275400"/>
                    <a:pt x="1702841" y="735848"/>
                  </a:cubicBezTo>
                  <a:lnTo>
                    <a:pt x="1811294" y="575004"/>
                  </a:lnTo>
                  <a:lnTo>
                    <a:pt x="1151281" y="506068"/>
                  </a:lnTo>
                  <a:lnTo>
                    <a:pt x="2640411" y="20803"/>
                  </a:lnTo>
                  <a:lnTo>
                    <a:pt x="2675299" y="10454"/>
                  </a:lnTo>
                  <a:cubicBezTo>
                    <a:pt x="2692405" y="5379"/>
                    <a:pt x="2708565" y="2206"/>
                    <a:pt x="2723651" y="817"/>
                  </a:cubicBezTo>
                  <a:close/>
                </a:path>
              </a:pathLst>
            </a:custGeom>
            <a:solidFill>
              <a:srgbClr val="07F0F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1015">
                <a:solidFill>
                  <a:srgbClr val="FFFFFF"/>
                </a:solidFill>
                <a:latin typeface="方正正中黑简体" panose="02000000000000000000" charset="-122"/>
                <a:ea typeface="方正正中黑简体" panose="02000000000000000000" charset="-122"/>
              </a:endParaRPr>
            </a:p>
          </p:txBody>
        </p:sp>
        <p:sp>
          <p:nvSpPr>
            <p:cNvPr id="45" name="文本框 32"/>
            <p:cNvSpPr/>
            <p:nvPr/>
          </p:nvSpPr>
          <p:spPr>
            <a:xfrm>
              <a:off x="6823" y="3016"/>
              <a:ext cx="882" cy="526"/>
            </a:xfrm>
            <a:prstGeom prst="rect">
              <a:avLst/>
            </a:prstGeom>
            <a:noFill/>
            <a:ln w="9525">
              <a:noFill/>
            </a:ln>
          </p:spPr>
          <p:txBody>
            <a:bodyPr wrap="square">
              <a:spAutoFit/>
            </a:bodyPr>
            <a:lst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sym typeface="Calibri" panose="020F0502020204030204" pitchFamily="34" charset="0"/>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sym typeface="Calibri" panose="020F0502020204030204" pitchFamily="34" charset="0"/>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sym typeface="Calibri" panose="020F0502020204030204" pitchFamily="34" charset="0"/>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sym typeface="Calibri" panose="020F0502020204030204" pitchFamily="34" charset="0"/>
                </a:defRPr>
              </a:lvl5pPr>
            </a:lstStyle>
            <a:p>
              <a:pPr marL="0" lvl="0" indent="0" algn="ctr" eaLnBrk="1" hangingPunct="1">
                <a:lnSpc>
                  <a:spcPct val="100000"/>
                </a:lnSpc>
                <a:spcBef>
                  <a:spcPct val="0"/>
                </a:spcBef>
                <a:buNone/>
              </a:pPr>
              <a:r>
                <a:rPr lang="en-US" altLang="zh-CN" sz="1575" dirty="0">
                  <a:solidFill>
                    <a:srgbClr val="07F0F6"/>
                  </a:solidFill>
                  <a:latin typeface="方正正中黑简体" panose="02000000000000000000" charset="-122"/>
                  <a:ea typeface="方正正中黑简体" panose="02000000000000000000" charset="-122"/>
                  <a:sym typeface="HelveticaNeueLT Pro 67 MdCn" panose="02010600030101010101" pitchFamily="2" charset="-122"/>
                </a:rPr>
                <a:t>01</a:t>
              </a:r>
            </a:p>
          </p:txBody>
        </p:sp>
        <p:sp>
          <p:nvSpPr>
            <p:cNvPr id="46" name="文本框 32"/>
            <p:cNvSpPr/>
            <p:nvPr/>
          </p:nvSpPr>
          <p:spPr>
            <a:xfrm>
              <a:off x="8364" y="6013"/>
              <a:ext cx="882" cy="526"/>
            </a:xfrm>
            <a:prstGeom prst="rect">
              <a:avLst/>
            </a:prstGeom>
            <a:noFill/>
            <a:ln w="9525">
              <a:noFill/>
            </a:ln>
          </p:spPr>
          <p:txBody>
            <a:bodyPr wrap="square">
              <a:spAutoFit/>
            </a:bodyPr>
            <a:lst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sym typeface="Calibri" panose="020F0502020204030204" pitchFamily="34" charset="0"/>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sym typeface="Calibri" panose="020F0502020204030204" pitchFamily="34" charset="0"/>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sym typeface="Calibri" panose="020F0502020204030204" pitchFamily="34" charset="0"/>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sym typeface="Calibri" panose="020F0502020204030204" pitchFamily="34" charset="0"/>
                </a:defRPr>
              </a:lvl5pPr>
            </a:lstStyle>
            <a:p>
              <a:pPr marL="0" lvl="0" indent="0" algn="ctr" eaLnBrk="1" hangingPunct="1">
                <a:lnSpc>
                  <a:spcPct val="100000"/>
                </a:lnSpc>
                <a:spcBef>
                  <a:spcPct val="0"/>
                </a:spcBef>
                <a:buNone/>
              </a:pPr>
              <a:r>
                <a:rPr lang="en-US" altLang="zh-CN" sz="1575" dirty="0">
                  <a:solidFill>
                    <a:srgbClr val="07F0F6"/>
                  </a:solidFill>
                  <a:latin typeface="方正正中黑简体" panose="02000000000000000000" charset="-122"/>
                  <a:ea typeface="方正正中黑简体" panose="02000000000000000000" charset="-122"/>
                  <a:sym typeface="HelveticaNeueLT Pro 67 MdCn" panose="02010600030101010101" pitchFamily="2" charset="-122"/>
                </a:rPr>
                <a:t>02</a:t>
              </a:r>
            </a:p>
          </p:txBody>
        </p:sp>
        <p:sp>
          <p:nvSpPr>
            <p:cNvPr id="47" name="文本框 32"/>
            <p:cNvSpPr/>
            <p:nvPr/>
          </p:nvSpPr>
          <p:spPr>
            <a:xfrm>
              <a:off x="5209" y="6013"/>
              <a:ext cx="882" cy="526"/>
            </a:xfrm>
            <a:prstGeom prst="rect">
              <a:avLst/>
            </a:prstGeom>
            <a:noFill/>
            <a:ln w="9525">
              <a:noFill/>
            </a:ln>
          </p:spPr>
          <p:txBody>
            <a:bodyPr wrap="square">
              <a:spAutoFit/>
            </a:bodyPr>
            <a:lst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sym typeface="Calibri" panose="020F0502020204030204" pitchFamily="34" charset="0"/>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sym typeface="Calibri" panose="020F0502020204030204" pitchFamily="34" charset="0"/>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sym typeface="Calibri" panose="020F0502020204030204" pitchFamily="34" charset="0"/>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sym typeface="Calibri" panose="020F0502020204030204" pitchFamily="34" charset="0"/>
                </a:defRPr>
              </a:lvl5pPr>
            </a:lstStyle>
            <a:p>
              <a:pPr marL="0" lvl="0" indent="0" algn="ctr" eaLnBrk="1" hangingPunct="1">
                <a:lnSpc>
                  <a:spcPct val="100000"/>
                </a:lnSpc>
                <a:spcBef>
                  <a:spcPct val="0"/>
                </a:spcBef>
                <a:buNone/>
              </a:pPr>
              <a:r>
                <a:rPr lang="en-US" altLang="zh-CN" sz="1575" dirty="0">
                  <a:solidFill>
                    <a:srgbClr val="07F0F6"/>
                  </a:solidFill>
                  <a:latin typeface="方正正中黑简体" panose="02000000000000000000" charset="-122"/>
                  <a:ea typeface="方正正中黑简体" panose="02000000000000000000" charset="-122"/>
                  <a:sym typeface="HelveticaNeueLT Pro 67 MdCn" panose="02010600030101010101" pitchFamily="2" charset="-122"/>
                </a:rPr>
                <a:t>03</a:t>
              </a:r>
            </a:p>
          </p:txBody>
        </p:sp>
      </p:grpSp>
      <p:sp>
        <p:nvSpPr>
          <p:cNvPr id="48" name="雷锋PPT网 www.lfppt.com"/>
          <p:cNvSpPr txBox="1"/>
          <p:nvPr/>
        </p:nvSpPr>
        <p:spPr>
          <a:xfrm>
            <a:off x="3908645" y="614475"/>
            <a:ext cx="4812445" cy="4154984"/>
          </a:xfrm>
          <a:prstGeom prst="rect">
            <a:avLst/>
          </a:prstGeom>
          <a:noFill/>
        </p:spPr>
        <p:txBody>
          <a:bodyPr wrap="square" rtlCol="0">
            <a:spAutoFit/>
          </a:bodyPr>
          <a:lstStyle/>
          <a:p>
            <a:pPr lvl="0">
              <a:defRPr/>
            </a:pPr>
            <a:r>
              <a:rPr lang="en-US" altLang="zh-CN" sz="2400" dirty="0">
                <a:solidFill>
                  <a:srgbClr val="07F0F6"/>
                </a:solidFill>
                <a:latin typeface="Nunito Light" pitchFamily="2" charset="-52"/>
                <a:ea typeface="方正正中黑简体" panose="02000000000000000000" pitchFamily="2" charset="-122"/>
              </a:rPr>
              <a:t>For blacksmithing, the program automatically generates a technological map for blacksmiths. The part numbers correspond to the part numbers of the welding work, their quantity, the required length of the workpiece, and also describe all the operations that need to be performed with the workpiece in order to obtain a finished element for welding work</a:t>
            </a:r>
            <a:r>
              <a:rPr lang="ru-RU" altLang="zh-CN" sz="2400" dirty="0">
                <a:solidFill>
                  <a:srgbClr val="07F0F6"/>
                </a:solidFill>
                <a:latin typeface="Nunito Light" pitchFamily="2" charset="-52"/>
                <a:ea typeface="方正正中黑简体" panose="02000000000000000000" pitchFamily="2" charset="-122"/>
              </a:rPr>
              <a:t>.</a:t>
            </a:r>
          </a:p>
        </p:txBody>
      </p:sp>
      <p:grpSp>
        <p:nvGrpSpPr>
          <p:cNvPr id="19" name="组合 2"/>
          <p:cNvGrpSpPr/>
          <p:nvPr/>
        </p:nvGrpSpPr>
        <p:grpSpPr>
          <a:xfrm>
            <a:off x="56515" y="252095"/>
            <a:ext cx="3296285" cy="542290"/>
            <a:chOff x="-31" y="397"/>
            <a:chExt cx="5191" cy="854"/>
          </a:xfrm>
        </p:grpSpPr>
        <p:sp>
          <p:nvSpPr>
            <p:cNvPr id="20" name="矩形 1"/>
            <p:cNvSpPr/>
            <p:nvPr/>
          </p:nvSpPr>
          <p:spPr>
            <a:xfrm>
              <a:off x="963" y="397"/>
              <a:ext cx="2507" cy="727"/>
            </a:xfrm>
            <a:prstGeom prst="rect">
              <a:avLst/>
            </a:prstGeom>
          </p:spPr>
          <p:txBody>
            <a:bodyPr wrap="none">
              <a:spAutoFit/>
            </a:bodyPr>
            <a:lstStyle/>
            <a:p>
              <a:pPr algn="ctr"/>
              <a:r>
                <a:rPr lang="en-US" altLang="zh-CN" sz="2400" dirty="0" smtClean="0">
                  <a:solidFill>
                    <a:srgbClr val="07F0F6"/>
                  </a:solidFill>
                  <a:latin typeface="Nunito ExtraLight" pitchFamily="2" charset="-52"/>
                  <a:ea typeface="方正正中黑简体" panose="02000000000000000000" pitchFamily="2" charset="-122"/>
                </a:rPr>
                <a:t>Algorithm:</a:t>
              </a:r>
              <a:endParaRPr lang="zh-CN" altLang="en-US" sz="2400" dirty="0">
                <a:gradFill flip="none" rotWithShape="1">
                  <a:gsLst>
                    <a:gs pos="52000">
                      <a:srgbClr val="07FFFD"/>
                    </a:gs>
                    <a:gs pos="100000">
                      <a:srgbClr val="002B9B">
                        <a:alpha val="40000"/>
                      </a:srgbClr>
                    </a:gs>
                  </a:gsLst>
                  <a:lin ang="5400000" scaled="1"/>
                  <a:tileRect/>
                </a:gradFill>
                <a:latin typeface="Nunito ExtraLight" pitchFamily="2" charset="-52"/>
                <a:ea typeface="方正正中黑简体" panose="02000000000000000000" pitchFamily="2" charset="-122"/>
              </a:endParaRPr>
            </a:p>
          </p:txBody>
        </p:sp>
        <p:grpSp>
          <p:nvGrpSpPr>
            <p:cNvPr id="21" name="组合 3"/>
            <p:cNvGrpSpPr/>
            <p:nvPr/>
          </p:nvGrpSpPr>
          <p:grpSpPr>
            <a:xfrm>
              <a:off x="-31" y="480"/>
              <a:ext cx="5191" cy="771"/>
              <a:chOff x="0" y="514"/>
              <a:chExt cx="5459" cy="771"/>
            </a:xfrm>
          </p:grpSpPr>
          <p:cxnSp>
            <p:nvCxnSpPr>
              <p:cNvPr id="22" name="直接连接符 54"/>
              <p:cNvCxnSpPr/>
              <p:nvPr/>
            </p:nvCxnSpPr>
            <p:spPr>
              <a:xfrm>
                <a:off x="0" y="1285"/>
                <a:ext cx="4307" cy="0"/>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cxnSp>
            <p:nvCxnSpPr>
              <p:cNvPr id="23" name="直接连接符 55"/>
              <p:cNvCxnSpPr/>
              <p:nvPr/>
            </p:nvCxnSpPr>
            <p:spPr>
              <a:xfrm flipV="1">
                <a:off x="4307" y="599"/>
                <a:ext cx="1065" cy="681"/>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sp>
            <p:nvSpPr>
              <p:cNvPr id="24" name="椭圆 56"/>
              <p:cNvSpPr/>
              <p:nvPr/>
            </p:nvSpPr>
            <p:spPr>
              <a:xfrm>
                <a:off x="5289" y="514"/>
                <a:ext cx="170" cy="170"/>
              </a:xfrm>
              <a:prstGeom prst="ellipse">
                <a:avLst/>
              </a:prstGeom>
              <a:noFill/>
              <a:ln w="12700">
                <a:solidFill>
                  <a:srgbClr val="49F1E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sp>
            <p:nvSpPr>
              <p:cNvPr id="25" name="椭圆 57"/>
              <p:cNvSpPr/>
              <p:nvPr/>
            </p:nvSpPr>
            <p:spPr>
              <a:xfrm>
                <a:off x="5332" y="557"/>
                <a:ext cx="85" cy="85"/>
              </a:xfrm>
              <a:prstGeom prst="ellipse">
                <a:avLst/>
              </a:prstGeom>
              <a:solidFill>
                <a:srgbClr val="49F1E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grpSp>
      </p:grpSp>
    </p:spTree>
    <p:extLst>
      <p:ext uri="{BB962C8B-B14F-4D97-AF65-F5344CB8AC3E}">
        <p14:creationId xmlns:p14="http://schemas.microsoft.com/office/powerpoint/2010/main" val="1499126123"/>
      </p:ext>
    </p:extLst>
  </p:cSld>
  <p:clrMapOvr>
    <a:masterClrMapping/>
  </p:clrMapOvr>
  <mc:AlternateContent xmlns:mc="http://schemas.openxmlformats.org/markup-compatibility/2006">
    <mc:Choice xmlns:p14="http://schemas.microsoft.com/office/powerpoint/2010/main" Requires="p14">
      <p:transition spd="slow" p14:dur="800" advClick="0" advTm="5000">
        <p:circle/>
      </p:transition>
    </mc:Choice>
    <mc:Fallback>
      <p:transition spd="slow" advClick="0" advTm="5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500"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48"/>
                                        </p:tgtEl>
                                        <p:attrNameLst>
                                          <p:attrName>style.visibility</p:attrName>
                                        </p:attrNameLst>
                                      </p:cBhvr>
                                      <p:to>
                                        <p:strVal val="visible"/>
                                      </p:to>
                                    </p:set>
                                    <p:animEffect transition="in" filter="wipe(down)">
                                      <p:cBhvr>
                                        <p:cTn id="11" dur="500"/>
                                        <p:tgtEl>
                                          <p:spTgt spid="48"/>
                                        </p:tgtEl>
                                      </p:cBhvr>
                                    </p:animEffect>
                                  </p:childTnLst>
                                </p:cTn>
                              </p:par>
                            </p:childTnLst>
                          </p:cTn>
                        </p:par>
                        <p:par>
                          <p:cTn id="12" fill="hold">
                            <p:stCondLst>
                              <p:cond delay="1000"/>
                            </p:stCondLst>
                            <p:childTnLst>
                              <p:par>
                                <p:cTn id="13" presetID="21" presetClass="entr" presetSubtype="1" fill="hold"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wheel(1)">
                                      <p:cBhvr>
                                        <p:cTn id="15" dur="8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4"/>
          <p:cNvGrpSpPr/>
          <p:nvPr/>
        </p:nvGrpSpPr>
        <p:grpSpPr>
          <a:xfrm>
            <a:off x="5650748" y="713740"/>
            <a:ext cx="2914650" cy="3072130"/>
            <a:chOff x="4905" y="2791"/>
            <a:chExt cx="4590" cy="4838"/>
          </a:xfrm>
        </p:grpSpPr>
        <p:sp>
          <p:nvSpPr>
            <p:cNvPr id="30" name="Oval 14"/>
            <p:cNvSpPr/>
            <p:nvPr/>
          </p:nvSpPr>
          <p:spPr>
            <a:xfrm>
              <a:off x="5317" y="3240"/>
              <a:ext cx="3818" cy="3818"/>
            </a:xfrm>
            <a:prstGeom prst="ellipse">
              <a:avLst/>
            </a:prstGeom>
            <a:noFill/>
            <a:ln w="12700" cmpd="sng">
              <a:solidFill>
                <a:srgbClr val="07F0F6"/>
              </a:solidFill>
              <a:prstDash val="sysDash"/>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51444" tIns="25722" rIns="51444" bIns="25722" numCol="1" spcCol="0" rtlCol="0" fromWordArt="0" anchor="ctr" anchorCtr="0" forceAA="0" compatLnSpc="1">
              <a:noAutofit/>
            </a:bodyPr>
            <a:lstStyle/>
            <a:p>
              <a:pPr algn="ctr"/>
              <a:endParaRPr lang="en-US" dirty="0">
                <a:solidFill>
                  <a:schemeClr val="bg1"/>
                </a:solidFill>
                <a:latin typeface="方正正中黑简体" panose="02000000000000000000" charset="-122"/>
                <a:ea typeface="方正正中黑简体" panose="02000000000000000000" charset="-122"/>
                <a:cs typeface="Open Sans Light" panose="020B0306030504020204" pitchFamily="34" charset="0"/>
              </a:endParaRPr>
            </a:p>
          </p:txBody>
        </p:sp>
        <p:sp>
          <p:nvSpPr>
            <p:cNvPr id="31" name="Oval 8"/>
            <p:cNvSpPr/>
            <p:nvPr/>
          </p:nvSpPr>
          <p:spPr>
            <a:xfrm>
              <a:off x="6793" y="2791"/>
              <a:ext cx="942" cy="942"/>
            </a:xfrm>
            <a:prstGeom prst="ellipse">
              <a:avLst/>
            </a:prstGeom>
            <a:solidFill>
              <a:srgbClr val="051240"/>
            </a:solidFill>
            <a:ln w="25400">
              <a:solidFill>
                <a:srgbClr val="07F0F6"/>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51444" tIns="25722" rIns="51444" bIns="25722" numCol="1" spcCol="0" rtlCol="0" fromWordArt="0" anchor="ctr" anchorCtr="0" forceAA="0" compatLnSpc="1">
              <a:noAutofit/>
            </a:bodyPr>
            <a:lstStyle/>
            <a:p>
              <a:pPr algn="ctr"/>
              <a:endParaRPr lang="en-US" dirty="0">
                <a:solidFill>
                  <a:schemeClr val="bg1"/>
                </a:solidFill>
                <a:latin typeface="方正正中黑简体" panose="02000000000000000000" charset="-122"/>
                <a:ea typeface="方正正中黑简体" panose="02000000000000000000" charset="-122"/>
                <a:cs typeface="Open Sans Light" panose="020B0306030504020204" pitchFamily="34" charset="0"/>
              </a:endParaRPr>
            </a:p>
          </p:txBody>
        </p:sp>
        <p:sp>
          <p:nvSpPr>
            <p:cNvPr id="35" name="Oval 11"/>
            <p:cNvSpPr/>
            <p:nvPr/>
          </p:nvSpPr>
          <p:spPr>
            <a:xfrm>
              <a:off x="5179" y="5787"/>
              <a:ext cx="942" cy="942"/>
            </a:xfrm>
            <a:prstGeom prst="ellipse">
              <a:avLst/>
            </a:prstGeom>
            <a:solidFill>
              <a:srgbClr val="051240"/>
            </a:solidFill>
            <a:ln w="25400">
              <a:solidFill>
                <a:srgbClr val="07F0F6"/>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51444" tIns="25722" rIns="51444" bIns="25722" numCol="1" spcCol="0" rtlCol="0" fromWordArt="0" anchor="ctr" anchorCtr="0" forceAA="0" compatLnSpc="1">
              <a:noAutofit/>
            </a:bodyPr>
            <a:lstStyle/>
            <a:p>
              <a:pPr algn="ctr"/>
              <a:endParaRPr lang="en-US" dirty="0">
                <a:solidFill>
                  <a:schemeClr val="bg1"/>
                </a:solidFill>
                <a:latin typeface="方正正中黑简体" panose="02000000000000000000" charset="-122"/>
                <a:ea typeface="方正正中黑简体" panose="02000000000000000000" charset="-122"/>
                <a:cs typeface="Open Sans Light" panose="020B0306030504020204" pitchFamily="34" charset="0"/>
              </a:endParaRPr>
            </a:p>
          </p:txBody>
        </p:sp>
        <p:sp>
          <p:nvSpPr>
            <p:cNvPr id="39" name="Oval 13"/>
            <p:cNvSpPr/>
            <p:nvPr/>
          </p:nvSpPr>
          <p:spPr>
            <a:xfrm>
              <a:off x="8334" y="5787"/>
              <a:ext cx="942" cy="942"/>
            </a:xfrm>
            <a:prstGeom prst="ellipse">
              <a:avLst/>
            </a:prstGeom>
            <a:solidFill>
              <a:srgbClr val="051240"/>
            </a:solidFill>
            <a:ln w="25400">
              <a:solidFill>
                <a:srgbClr val="07F0F6"/>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51444" tIns="25722" rIns="51444" bIns="25722" numCol="1" spcCol="0" rtlCol="0" fromWordArt="0" anchor="ctr" anchorCtr="0" forceAA="0" compatLnSpc="1">
              <a:noAutofit/>
            </a:bodyPr>
            <a:lstStyle/>
            <a:p>
              <a:pPr algn="ctr"/>
              <a:endParaRPr lang="en-US" dirty="0">
                <a:solidFill>
                  <a:schemeClr val="bg1"/>
                </a:solidFill>
                <a:latin typeface="方正正中黑简体" panose="02000000000000000000" charset="-122"/>
                <a:ea typeface="方正正中黑简体" panose="02000000000000000000" charset="-122"/>
                <a:cs typeface="Open Sans Light" panose="020B0306030504020204" pitchFamily="34" charset="0"/>
              </a:endParaRPr>
            </a:p>
          </p:txBody>
        </p:sp>
        <p:sp>
          <p:nvSpPr>
            <p:cNvPr id="40" name="Oval 17"/>
            <p:cNvSpPr/>
            <p:nvPr/>
          </p:nvSpPr>
          <p:spPr>
            <a:xfrm>
              <a:off x="6082" y="4005"/>
              <a:ext cx="2288" cy="2288"/>
            </a:xfrm>
            <a:prstGeom prst="ellipse">
              <a:avLst/>
            </a:prstGeom>
            <a:solidFill>
              <a:srgbClr val="051240"/>
            </a:solidFill>
            <a:ln w="25400">
              <a:solidFill>
                <a:srgbClr val="07F0F6">
                  <a:alpha val="40000"/>
                </a:srgbClr>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51444" tIns="25722" rIns="51444" bIns="25722" numCol="1" spcCol="0" rtlCol="0" fromWordArt="0" anchor="ctr" anchorCtr="0" forceAA="0" compatLnSpc="1">
              <a:noAutofit/>
            </a:bodyPr>
            <a:lstStyle/>
            <a:p>
              <a:pPr algn="ctr"/>
              <a:endParaRPr lang="en-US" dirty="0">
                <a:solidFill>
                  <a:schemeClr val="bg1"/>
                </a:solidFill>
                <a:latin typeface="方正正中黑简体" panose="02000000000000000000" charset="-122"/>
                <a:ea typeface="方正正中黑简体" panose="02000000000000000000" charset="-122"/>
                <a:cs typeface="Open Sans Light" panose="020B0306030504020204" pitchFamily="34" charset="0"/>
              </a:endParaRPr>
            </a:p>
          </p:txBody>
        </p:sp>
        <p:sp>
          <p:nvSpPr>
            <p:cNvPr id="41" name="Oval 16"/>
            <p:cNvSpPr/>
            <p:nvPr/>
          </p:nvSpPr>
          <p:spPr>
            <a:xfrm>
              <a:off x="6252" y="4175"/>
              <a:ext cx="1947" cy="1947"/>
            </a:xfrm>
            <a:prstGeom prst="ellipse">
              <a:avLst/>
            </a:prstGeom>
            <a:solidFill>
              <a:srgbClr val="051240"/>
            </a:solidFill>
            <a:ln w="25400">
              <a:solidFill>
                <a:srgbClr val="07F0F6"/>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51444" tIns="25722" rIns="51444" bIns="25722" numCol="1" spcCol="0" rtlCol="0" fromWordArt="0" anchor="ctr" anchorCtr="0" forceAA="0" compatLnSpc="1">
              <a:noAutofit/>
            </a:bodyPr>
            <a:lstStyle/>
            <a:p>
              <a:pPr algn="ctr"/>
              <a:r>
                <a:rPr lang="ru-RU" sz="3200" dirty="0">
                  <a:solidFill>
                    <a:schemeClr val="bg1"/>
                  </a:solidFill>
                  <a:latin typeface="方正正中黑简体" panose="02000000000000000000" charset="-122"/>
                  <a:ea typeface="方正正中黑简体" panose="02000000000000000000" charset="-122"/>
                  <a:cs typeface="Open Sans Light" panose="020B0306030504020204" pitchFamily="34" charset="0"/>
                </a:rPr>
                <a:t>3</a:t>
              </a:r>
              <a:endParaRPr lang="en-US" sz="3200" dirty="0">
                <a:solidFill>
                  <a:schemeClr val="bg1"/>
                </a:solidFill>
                <a:latin typeface="方正正中黑简体" panose="02000000000000000000" charset="-122"/>
                <a:ea typeface="方正正中黑简体" panose="02000000000000000000" charset="-122"/>
                <a:cs typeface="Open Sans Light" panose="020B0306030504020204" pitchFamily="34" charset="0"/>
              </a:endParaRPr>
            </a:p>
          </p:txBody>
        </p:sp>
        <p:sp>
          <p:nvSpPr>
            <p:cNvPr id="42" name=" 160"/>
            <p:cNvSpPr/>
            <p:nvPr/>
          </p:nvSpPr>
          <p:spPr>
            <a:xfrm rot="11640000" flipH="1">
              <a:off x="8943" y="3967"/>
              <a:ext cx="552" cy="457"/>
            </a:xfrm>
            <a:custGeom>
              <a:avLst/>
              <a:gdLst>
                <a:gd name="connsiteX0" fmla="*/ 2723651 w 2860172"/>
                <a:gd name="connsiteY0" fmla="*/ 817 h 2023853"/>
                <a:gd name="connsiteX1" fmla="*/ 2826935 w 2860172"/>
                <a:gd name="connsiteY1" fmla="*/ 33337 h 2023853"/>
                <a:gd name="connsiteX2" fmla="*/ 2829774 w 2860172"/>
                <a:gd name="connsiteY2" fmla="*/ 35326 h 2023853"/>
                <a:gd name="connsiteX3" fmla="*/ 2849613 w 2860172"/>
                <a:gd name="connsiteY3" fmla="*/ 185007 h 2023853"/>
                <a:gd name="connsiteX4" fmla="*/ 2807494 w 2860172"/>
                <a:gd name="connsiteY4" fmla="*/ 326285 h 2023853"/>
                <a:gd name="connsiteX5" fmla="*/ 2480152 w 2860172"/>
                <a:gd name="connsiteY5" fmla="*/ 1326140 h 2023853"/>
                <a:gd name="connsiteX6" fmla="*/ 2479216 w 2860172"/>
                <a:gd name="connsiteY6" fmla="*/ 1322755 h 2023853"/>
                <a:gd name="connsiteX7" fmla="*/ 2348905 w 2860172"/>
                <a:gd name="connsiteY7" fmla="*/ 1721466 h 2023853"/>
                <a:gd name="connsiteX8" fmla="*/ 2280556 w 2860172"/>
                <a:gd name="connsiteY8" fmla="*/ 1058272 h 2023853"/>
                <a:gd name="connsiteX9" fmla="*/ 2226338 w 2860172"/>
                <a:gd name="connsiteY9" fmla="*/ 1103673 h 2023853"/>
                <a:gd name="connsiteX10" fmla="*/ 0 w 2860172"/>
                <a:gd name="connsiteY10" fmla="*/ 2023853 h 2023853"/>
                <a:gd name="connsiteX11" fmla="*/ 1702841 w 2860172"/>
                <a:gd name="connsiteY11" fmla="*/ 735848 h 2023853"/>
                <a:gd name="connsiteX12" fmla="*/ 1811294 w 2860172"/>
                <a:gd name="connsiteY12" fmla="*/ 575004 h 2023853"/>
                <a:gd name="connsiteX13" fmla="*/ 1151281 w 2860172"/>
                <a:gd name="connsiteY13" fmla="*/ 506068 h 2023853"/>
                <a:gd name="connsiteX14" fmla="*/ 2640411 w 2860172"/>
                <a:gd name="connsiteY14" fmla="*/ 20803 h 2023853"/>
                <a:gd name="connsiteX15" fmla="*/ 2675299 w 2860172"/>
                <a:gd name="connsiteY15" fmla="*/ 10454 h 2023853"/>
                <a:gd name="connsiteX16" fmla="*/ 2723651 w 2860172"/>
                <a:gd name="connsiteY16" fmla="*/ 817 h 202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60172" h="2023853">
                  <a:moveTo>
                    <a:pt x="2723651" y="817"/>
                  </a:moveTo>
                  <a:cubicBezTo>
                    <a:pt x="2768908" y="-3349"/>
                    <a:pt x="2804496" y="8545"/>
                    <a:pt x="2826935" y="33337"/>
                  </a:cubicBezTo>
                  <a:cubicBezTo>
                    <a:pt x="2828146" y="33729"/>
                    <a:pt x="2828970" y="34520"/>
                    <a:pt x="2829774" y="35326"/>
                  </a:cubicBezTo>
                  <a:cubicBezTo>
                    <a:pt x="2860445" y="66039"/>
                    <a:pt x="2869482" y="118360"/>
                    <a:pt x="2849613" y="185007"/>
                  </a:cubicBezTo>
                  <a:lnTo>
                    <a:pt x="2807494" y="326285"/>
                  </a:lnTo>
                  <a:lnTo>
                    <a:pt x="2480152" y="1326140"/>
                  </a:lnTo>
                  <a:lnTo>
                    <a:pt x="2479216" y="1322755"/>
                  </a:lnTo>
                  <a:lnTo>
                    <a:pt x="2348905" y="1721466"/>
                  </a:lnTo>
                  <a:lnTo>
                    <a:pt x="2280556" y="1058272"/>
                  </a:lnTo>
                  <a:lnTo>
                    <a:pt x="2226338" y="1103673"/>
                  </a:lnTo>
                  <a:cubicBezTo>
                    <a:pt x="1323053" y="1809646"/>
                    <a:pt x="162385" y="2005519"/>
                    <a:pt x="0" y="2023853"/>
                  </a:cubicBezTo>
                  <a:cubicBezTo>
                    <a:pt x="722027" y="1807246"/>
                    <a:pt x="1311081" y="1275400"/>
                    <a:pt x="1702841" y="735848"/>
                  </a:cubicBezTo>
                  <a:lnTo>
                    <a:pt x="1811294" y="575004"/>
                  </a:lnTo>
                  <a:lnTo>
                    <a:pt x="1151281" y="506068"/>
                  </a:lnTo>
                  <a:lnTo>
                    <a:pt x="2640411" y="20803"/>
                  </a:lnTo>
                  <a:lnTo>
                    <a:pt x="2675299" y="10454"/>
                  </a:lnTo>
                  <a:cubicBezTo>
                    <a:pt x="2692405" y="5379"/>
                    <a:pt x="2708565" y="2206"/>
                    <a:pt x="2723651" y="817"/>
                  </a:cubicBezTo>
                  <a:close/>
                </a:path>
              </a:pathLst>
            </a:custGeom>
            <a:solidFill>
              <a:srgbClr val="07F0F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1015">
                <a:solidFill>
                  <a:srgbClr val="FFFFFF"/>
                </a:solidFill>
                <a:latin typeface="方正正中黑简体" panose="02000000000000000000" charset="-122"/>
                <a:ea typeface="方正正中黑简体" panose="02000000000000000000" charset="-122"/>
              </a:endParaRPr>
            </a:p>
          </p:txBody>
        </p:sp>
        <p:sp>
          <p:nvSpPr>
            <p:cNvPr id="43" name=" 160"/>
            <p:cNvSpPr/>
            <p:nvPr/>
          </p:nvSpPr>
          <p:spPr>
            <a:xfrm rot="4980000" flipH="1">
              <a:off x="4858" y="3967"/>
              <a:ext cx="552" cy="457"/>
            </a:xfrm>
            <a:custGeom>
              <a:avLst/>
              <a:gdLst>
                <a:gd name="connsiteX0" fmla="*/ 2723651 w 2860172"/>
                <a:gd name="connsiteY0" fmla="*/ 817 h 2023853"/>
                <a:gd name="connsiteX1" fmla="*/ 2826935 w 2860172"/>
                <a:gd name="connsiteY1" fmla="*/ 33337 h 2023853"/>
                <a:gd name="connsiteX2" fmla="*/ 2829774 w 2860172"/>
                <a:gd name="connsiteY2" fmla="*/ 35326 h 2023853"/>
                <a:gd name="connsiteX3" fmla="*/ 2849613 w 2860172"/>
                <a:gd name="connsiteY3" fmla="*/ 185007 h 2023853"/>
                <a:gd name="connsiteX4" fmla="*/ 2807494 w 2860172"/>
                <a:gd name="connsiteY4" fmla="*/ 326285 h 2023853"/>
                <a:gd name="connsiteX5" fmla="*/ 2480152 w 2860172"/>
                <a:gd name="connsiteY5" fmla="*/ 1326140 h 2023853"/>
                <a:gd name="connsiteX6" fmla="*/ 2479216 w 2860172"/>
                <a:gd name="connsiteY6" fmla="*/ 1322755 h 2023853"/>
                <a:gd name="connsiteX7" fmla="*/ 2348905 w 2860172"/>
                <a:gd name="connsiteY7" fmla="*/ 1721466 h 2023853"/>
                <a:gd name="connsiteX8" fmla="*/ 2280556 w 2860172"/>
                <a:gd name="connsiteY8" fmla="*/ 1058272 h 2023853"/>
                <a:gd name="connsiteX9" fmla="*/ 2226338 w 2860172"/>
                <a:gd name="connsiteY9" fmla="*/ 1103673 h 2023853"/>
                <a:gd name="connsiteX10" fmla="*/ 0 w 2860172"/>
                <a:gd name="connsiteY10" fmla="*/ 2023853 h 2023853"/>
                <a:gd name="connsiteX11" fmla="*/ 1702841 w 2860172"/>
                <a:gd name="connsiteY11" fmla="*/ 735848 h 2023853"/>
                <a:gd name="connsiteX12" fmla="*/ 1811294 w 2860172"/>
                <a:gd name="connsiteY12" fmla="*/ 575004 h 2023853"/>
                <a:gd name="connsiteX13" fmla="*/ 1151281 w 2860172"/>
                <a:gd name="connsiteY13" fmla="*/ 506068 h 2023853"/>
                <a:gd name="connsiteX14" fmla="*/ 2640411 w 2860172"/>
                <a:gd name="connsiteY14" fmla="*/ 20803 h 2023853"/>
                <a:gd name="connsiteX15" fmla="*/ 2675299 w 2860172"/>
                <a:gd name="connsiteY15" fmla="*/ 10454 h 2023853"/>
                <a:gd name="connsiteX16" fmla="*/ 2723651 w 2860172"/>
                <a:gd name="connsiteY16" fmla="*/ 817 h 202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60172" h="2023853">
                  <a:moveTo>
                    <a:pt x="2723651" y="817"/>
                  </a:moveTo>
                  <a:cubicBezTo>
                    <a:pt x="2768908" y="-3349"/>
                    <a:pt x="2804496" y="8545"/>
                    <a:pt x="2826935" y="33337"/>
                  </a:cubicBezTo>
                  <a:cubicBezTo>
                    <a:pt x="2828146" y="33729"/>
                    <a:pt x="2828970" y="34520"/>
                    <a:pt x="2829774" y="35326"/>
                  </a:cubicBezTo>
                  <a:cubicBezTo>
                    <a:pt x="2860445" y="66039"/>
                    <a:pt x="2869482" y="118360"/>
                    <a:pt x="2849613" y="185007"/>
                  </a:cubicBezTo>
                  <a:lnTo>
                    <a:pt x="2807494" y="326285"/>
                  </a:lnTo>
                  <a:lnTo>
                    <a:pt x="2480152" y="1326140"/>
                  </a:lnTo>
                  <a:lnTo>
                    <a:pt x="2479216" y="1322755"/>
                  </a:lnTo>
                  <a:lnTo>
                    <a:pt x="2348905" y="1721466"/>
                  </a:lnTo>
                  <a:lnTo>
                    <a:pt x="2280556" y="1058272"/>
                  </a:lnTo>
                  <a:lnTo>
                    <a:pt x="2226338" y="1103673"/>
                  </a:lnTo>
                  <a:cubicBezTo>
                    <a:pt x="1323053" y="1809646"/>
                    <a:pt x="162385" y="2005519"/>
                    <a:pt x="0" y="2023853"/>
                  </a:cubicBezTo>
                  <a:cubicBezTo>
                    <a:pt x="722027" y="1807246"/>
                    <a:pt x="1311081" y="1275400"/>
                    <a:pt x="1702841" y="735848"/>
                  </a:cubicBezTo>
                  <a:lnTo>
                    <a:pt x="1811294" y="575004"/>
                  </a:lnTo>
                  <a:lnTo>
                    <a:pt x="1151281" y="506068"/>
                  </a:lnTo>
                  <a:lnTo>
                    <a:pt x="2640411" y="20803"/>
                  </a:lnTo>
                  <a:lnTo>
                    <a:pt x="2675299" y="10454"/>
                  </a:lnTo>
                  <a:cubicBezTo>
                    <a:pt x="2692405" y="5379"/>
                    <a:pt x="2708565" y="2206"/>
                    <a:pt x="2723651" y="817"/>
                  </a:cubicBezTo>
                  <a:close/>
                </a:path>
              </a:pathLst>
            </a:custGeom>
            <a:solidFill>
              <a:srgbClr val="07F0F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1015">
                <a:solidFill>
                  <a:srgbClr val="FFFFFF"/>
                </a:solidFill>
                <a:latin typeface="方正正中黑简体" panose="02000000000000000000" charset="-122"/>
                <a:ea typeface="方正正中黑简体" panose="02000000000000000000" charset="-122"/>
              </a:endParaRPr>
            </a:p>
          </p:txBody>
        </p:sp>
        <p:sp>
          <p:nvSpPr>
            <p:cNvPr id="44" name=" 160"/>
            <p:cNvSpPr/>
            <p:nvPr/>
          </p:nvSpPr>
          <p:spPr>
            <a:xfrm rot="7860000" flipV="1">
              <a:off x="6995" y="7124"/>
              <a:ext cx="552" cy="457"/>
            </a:xfrm>
            <a:custGeom>
              <a:avLst/>
              <a:gdLst>
                <a:gd name="connsiteX0" fmla="*/ 2723651 w 2860172"/>
                <a:gd name="connsiteY0" fmla="*/ 817 h 2023853"/>
                <a:gd name="connsiteX1" fmla="*/ 2826935 w 2860172"/>
                <a:gd name="connsiteY1" fmla="*/ 33337 h 2023853"/>
                <a:gd name="connsiteX2" fmla="*/ 2829774 w 2860172"/>
                <a:gd name="connsiteY2" fmla="*/ 35326 h 2023853"/>
                <a:gd name="connsiteX3" fmla="*/ 2849613 w 2860172"/>
                <a:gd name="connsiteY3" fmla="*/ 185007 h 2023853"/>
                <a:gd name="connsiteX4" fmla="*/ 2807494 w 2860172"/>
                <a:gd name="connsiteY4" fmla="*/ 326285 h 2023853"/>
                <a:gd name="connsiteX5" fmla="*/ 2480152 w 2860172"/>
                <a:gd name="connsiteY5" fmla="*/ 1326140 h 2023853"/>
                <a:gd name="connsiteX6" fmla="*/ 2479216 w 2860172"/>
                <a:gd name="connsiteY6" fmla="*/ 1322755 h 2023853"/>
                <a:gd name="connsiteX7" fmla="*/ 2348905 w 2860172"/>
                <a:gd name="connsiteY7" fmla="*/ 1721466 h 2023853"/>
                <a:gd name="connsiteX8" fmla="*/ 2280556 w 2860172"/>
                <a:gd name="connsiteY8" fmla="*/ 1058272 h 2023853"/>
                <a:gd name="connsiteX9" fmla="*/ 2226338 w 2860172"/>
                <a:gd name="connsiteY9" fmla="*/ 1103673 h 2023853"/>
                <a:gd name="connsiteX10" fmla="*/ 0 w 2860172"/>
                <a:gd name="connsiteY10" fmla="*/ 2023853 h 2023853"/>
                <a:gd name="connsiteX11" fmla="*/ 1702841 w 2860172"/>
                <a:gd name="connsiteY11" fmla="*/ 735848 h 2023853"/>
                <a:gd name="connsiteX12" fmla="*/ 1811294 w 2860172"/>
                <a:gd name="connsiteY12" fmla="*/ 575004 h 2023853"/>
                <a:gd name="connsiteX13" fmla="*/ 1151281 w 2860172"/>
                <a:gd name="connsiteY13" fmla="*/ 506068 h 2023853"/>
                <a:gd name="connsiteX14" fmla="*/ 2640411 w 2860172"/>
                <a:gd name="connsiteY14" fmla="*/ 20803 h 2023853"/>
                <a:gd name="connsiteX15" fmla="*/ 2675299 w 2860172"/>
                <a:gd name="connsiteY15" fmla="*/ 10454 h 2023853"/>
                <a:gd name="connsiteX16" fmla="*/ 2723651 w 2860172"/>
                <a:gd name="connsiteY16" fmla="*/ 817 h 202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60172" h="2023853">
                  <a:moveTo>
                    <a:pt x="2723651" y="817"/>
                  </a:moveTo>
                  <a:cubicBezTo>
                    <a:pt x="2768908" y="-3349"/>
                    <a:pt x="2804496" y="8545"/>
                    <a:pt x="2826935" y="33337"/>
                  </a:cubicBezTo>
                  <a:cubicBezTo>
                    <a:pt x="2828146" y="33729"/>
                    <a:pt x="2828970" y="34520"/>
                    <a:pt x="2829774" y="35326"/>
                  </a:cubicBezTo>
                  <a:cubicBezTo>
                    <a:pt x="2860445" y="66039"/>
                    <a:pt x="2869482" y="118360"/>
                    <a:pt x="2849613" y="185007"/>
                  </a:cubicBezTo>
                  <a:lnTo>
                    <a:pt x="2807494" y="326285"/>
                  </a:lnTo>
                  <a:lnTo>
                    <a:pt x="2480152" y="1326140"/>
                  </a:lnTo>
                  <a:lnTo>
                    <a:pt x="2479216" y="1322755"/>
                  </a:lnTo>
                  <a:lnTo>
                    <a:pt x="2348905" y="1721466"/>
                  </a:lnTo>
                  <a:lnTo>
                    <a:pt x="2280556" y="1058272"/>
                  </a:lnTo>
                  <a:lnTo>
                    <a:pt x="2226338" y="1103673"/>
                  </a:lnTo>
                  <a:cubicBezTo>
                    <a:pt x="1323053" y="1809646"/>
                    <a:pt x="162385" y="2005519"/>
                    <a:pt x="0" y="2023853"/>
                  </a:cubicBezTo>
                  <a:cubicBezTo>
                    <a:pt x="722027" y="1807246"/>
                    <a:pt x="1311081" y="1275400"/>
                    <a:pt x="1702841" y="735848"/>
                  </a:cubicBezTo>
                  <a:lnTo>
                    <a:pt x="1811294" y="575004"/>
                  </a:lnTo>
                  <a:lnTo>
                    <a:pt x="1151281" y="506068"/>
                  </a:lnTo>
                  <a:lnTo>
                    <a:pt x="2640411" y="20803"/>
                  </a:lnTo>
                  <a:lnTo>
                    <a:pt x="2675299" y="10454"/>
                  </a:lnTo>
                  <a:cubicBezTo>
                    <a:pt x="2692405" y="5379"/>
                    <a:pt x="2708565" y="2206"/>
                    <a:pt x="2723651" y="817"/>
                  </a:cubicBezTo>
                  <a:close/>
                </a:path>
              </a:pathLst>
            </a:custGeom>
            <a:solidFill>
              <a:srgbClr val="07F0F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1015">
                <a:solidFill>
                  <a:srgbClr val="FFFFFF"/>
                </a:solidFill>
                <a:latin typeface="方正正中黑简体" panose="02000000000000000000" charset="-122"/>
                <a:ea typeface="方正正中黑简体" panose="02000000000000000000" charset="-122"/>
              </a:endParaRPr>
            </a:p>
          </p:txBody>
        </p:sp>
        <p:sp>
          <p:nvSpPr>
            <p:cNvPr id="45" name="文本框 32"/>
            <p:cNvSpPr/>
            <p:nvPr/>
          </p:nvSpPr>
          <p:spPr>
            <a:xfrm>
              <a:off x="6823" y="3016"/>
              <a:ext cx="882" cy="526"/>
            </a:xfrm>
            <a:prstGeom prst="rect">
              <a:avLst/>
            </a:prstGeom>
            <a:noFill/>
            <a:ln w="9525">
              <a:noFill/>
            </a:ln>
          </p:spPr>
          <p:txBody>
            <a:bodyPr wrap="square">
              <a:spAutoFit/>
            </a:bodyPr>
            <a:lst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sym typeface="Calibri" panose="020F0502020204030204" pitchFamily="34" charset="0"/>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sym typeface="Calibri" panose="020F0502020204030204" pitchFamily="34" charset="0"/>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sym typeface="Calibri" panose="020F0502020204030204" pitchFamily="34" charset="0"/>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sym typeface="Calibri" panose="020F0502020204030204" pitchFamily="34" charset="0"/>
                </a:defRPr>
              </a:lvl5pPr>
            </a:lstStyle>
            <a:p>
              <a:pPr marL="0" lvl="0" indent="0" algn="ctr" eaLnBrk="1" hangingPunct="1">
                <a:lnSpc>
                  <a:spcPct val="100000"/>
                </a:lnSpc>
                <a:spcBef>
                  <a:spcPct val="0"/>
                </a:spcBef>
                <a:buNone/>
              </a:pPr>
              <a:r>
                <a:rPr lang="en-US" altLang="zh-CN" sz="1575" dirty="0">
                  <a:solidFill>
                    <a:srgbClr val="07F0F6"/>
                  </a:solidFill>
                  <a:latin typeface="方正正中黑简体" panose="02000000000000000000" charset="-122"/>
                  <a:ea typeface="方正正中黑简体" panose="02000000000000000000" charset="-122"/>
                  <a:sym typeface="HelveticaNeueLT Pro 67 MdCn" panose="02010600030101010101" pitchFamily="2" charset="-122"/>
                </a:rPr>
                <a:t>01</a:t>
              </a:r>
            </a:p>
          </p:txBody>
        </p:sp>
        <p:sp>
          <p:nvSpPr>
            <p:cNvPr id="46" name="文本框 32"/>
            <p:cNvSpPr/>
            <p:nvPr/>
          </p:nvSpPr>
          <p:spPr>
            <a:xfrm>
              <a:off x="8364" y="6013"/>
              <a:ext cx="882" cy="526"/>
            </a:xfrm>
            <a:prstGeom prst="rect">
              <a:avLst/>
            </a:prstGeom>
            <a:noFill/>
            <a:ln w="9525">
              <a:noFill/>
            </a:ln>
          </p:spPr>
          <p:txBody>
            <a:bodyPr wrap="square">
              <a:spAutoFit/>
            </a:bodyPr>
            <a:lst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sym typeface="Calibri" panose="020F0502020204030204" pitchFamily="34" charset="0"/>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sym typeface="Calibri" panose="020F0502020204030204" pitchFamily="34" charset="0"/>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sym typeface="Calibri" panose="020F0502020204030204" pitchFamily="34" charset="0"/>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sym typeface="Calibri" panose="020F0502020204030204" pitchFamily="34" charset="0"/>
                </a:defRPr>
              </a:lvl5pPr>
            </a:lstStyle>
            <a:p>
              <a:pPr marL="0" lvl="0" indent="0" algn="ctr" eaLnBrk="1" hangingPunct="1">
                <a:lnSpc>
                  <a:spcPct val="100000"/>
                </a:lnSpc>
                <a:spcBef>
                  <a:spcPct val="0"/>
                </a:spcBef>
                <a:buNone/>
              </a:pPr>
              <a:r>
                <a:rPr lang="en-US" altLang="zh-CN" sz="1575" dirty="0">
                  <a:solidFill>
                    <a:srgbClr val="07F0F6"/>
                  </a:solidFill>
                  <a:latin typeface="方正正中黑简体" panose="02000000000000000000" charset="-122"/>
                  <a:ea typeface="方正正中黑简体" panose="02000000000000000000" charset="-122"/>
                  <a:sym typeface="HelveticaNeueLT Pro 67 MdCn" panose="02010600030101010101" pitchFamily="2" charset="-122"/>
                </a:rPr>
                <a:t>02</a:t>
              </a:r>
            </a:p>
          </p:txBody>
        </p:sp>
        <p:sp>
          <p:nvSpPr>
            <p:cNvPr id="47" name="文本框 32"/>
            <p:cNvSpPr/>
            <p:nvPr/>
          </p:nvSpPr>
          <p:spPr>
            <a:xfrm>
              <a:off x="5209" y="6013"/>
              <a:ext cx="882" cy="526"/>
            </a:xfrm>
            <a:prstGeom prst="rect">
              <a:avLst/>
            </a:prstGeom>
            <a:noFill/>
            <a:ln w="9525">
              <a:noFill/>
            </a:ln>
          </p:spPr>
          <p:txBody>
            <a:bodyPr wrap="square">
              <a:spAutoFit/>
            </a:bodyPr>
            <a:lst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sym typeface="Calibri" panose="020F0502020204030204" pitchFamily="34" charset="0"/>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sym typeface="Calibri" panose="020F0502020204030204" pitchFamily="34" charset="0"/>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sym typeface="Calibri" panose="020F0502020204030204" pitchFamily="34" charset="0"/>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sym typeface="Calibri" panose="020F0502020204030204" pitchFamily="34" charset="0"/>
                </a:defRPr>
              </a:lvl5pPr>
            </a:lstStyle>
            <a:p>
              <a:pPr marL="0" lvl="0" indent="0" algn="ctr" eaLnBrk="1" hangingPunct="1">
                <a:lnSpc>
                  <a:spcPct val="100000"/>
                </a:lnSpc>
                <a:spcBef>
                  <a:spcPct val="0"/>
                </a:spcBef>
                <a:buNone/>
              </a:pPr>
              <a:r>
                <a:rPr lang="en-US" altLang="zh-CN" sz="1575" dirty="0">
                  <a:solidFill>
                    <a:srgbClr val="07F0F6"/>
                  </a:solidFill>
                  <a:latin typeface="方正正中黑简体" panose="02000000000000000000" charset="-122"/>
                  <a:ea typeface="方正正中黑简体" panose="02000000000000000000" charset="-122"/>
                  <a:sym typeface="HelveticaNeueLT Pro 67 MdCn" panose="02010600030101010101" pitchFamily="2" charset="-122"/>
                </a:rPr>
                <a:t>03</a:t>
              </a:r>
            </a:p>
          </p:txBody>
        </p:sp>
      </p:grpSp>
      <p:sp>
        <p:nvSpPr>
          <p:cNvPr id="48" name="雷锋PPT网 www.lfppt.com"/>
          <p:cNvSpPr txBox="1"/>
          <p:nvPr/>
        </p:nvSpPr>
        <p:spPr>
          <a:xfrm>
            <a:off x="174708" y="1173458"/>
            <a:ext cx="5264067" cy="2308324"/>
          </a:xfrm>
          <a:prstGeom prst="rect">
            <a:avLst/>
          </a:prstGeom>
          <a:noFill/>
        </p:spPr>
        <p:txBody>
          <a:bodyPr wrap="square" rtlCol="0">
            <a:spAutoFit/>
          </a:bodyPr>
          <a:lstStyle/>
          <a:p>
            <a:pPr lvl="0">
              <a:defRPr/>
            </a:pPr>
            <a:r>
              <a:rPr lang="en-US" altLang="zh-CN" dirty="0">
                <a:solidFill>
                  <a:srgbClr val="07F0F6"/>
                </a:solidFill>
                <a:latin typeface="Nunito Light" pitchFamily="2" charset="-52"/>
                <a:ea typeface="方正正中黑简体" panose="02000000000000000000" pitchFamily="2" charset="-122"/>
              </a:rPr>
              <a:t>Further, in a couple of simple clicks, the program will display a list  and weight of necessary materials, and the weight of the finished structure. For a client who is waiting for a commercial offer, there is a ready-made form, a couple of clicks and the report is ready. Who else can make such an offer so quickly and </a:t>
            </a:r>
            <a:r>
              <a:rPr lang="en-US" altLang="zh-CN">
                <a:solidFill>
                  <a:srgbClr val="07F0F6"/>
                </a:solidFill>
                <a:latin typeface="Nunito Light" pitchFamily="2" charset="-52"/>
                <a:ea typeface="方正正中黑简体" panose="02000000000000000000" pitchFamily="2" charset="-122"/>
              </a:rPr>
              <a:t>beautifully</a:t>
            </a:r>
            <a:r>
              <a:rPr lang="en-US" altLang="zh-CN" smtClean="0">
                <a:solidFill>
                  <a:srgbClr val="07F0F6"/>
                </a:solidFill>
                <a:latin typeface="Nunito Light" pitchFamily="2" charset="-52"/>
                <a:ea typeface="方正正中黑简体" panose="02000000000000000000" pitchFamily="2" charset="-122"/>
              </a:rPr>
              <a:t>!? </a:t>
            </a:r>
            <a:r>
              <a:rPr lang="en-US" altLang="zh-CN" dirty="0">
                <a:solidFill>
                  <a:srgbClr val="07F0F6"/>
                </a:solidFill>
                <a:latin typeface="Nunito Light" pitchFamily="2" charset="-52"/>
                <a:ea typeface="方正正中黑简体" panose="02000000000000000000" pitchFamily="2" charset="-122"/>
              </a:rPr>
              <a:t>- The company's sales ratio is growing - what else is needed?</a:t>
            </a:r>
            <a:r>
              <a:rPr lang="ru-RU" altLang="zh-CN" dirty="0">
                <a:solidFill>
                  <a:srgbClr val="07F0F6"/>
                </a:solidFill>
                <a:latin typeface="Nunito Light" pitchFamily="2" charset="-52"/>
                <a:ea typeface="方正正中黑简体" panose="02000000000000000000" pitchFamily="2" charset="-122"/>
              </a:rPr>
              <a:t>*</a:t>
            </a:r>
          </a:p>
        </p:txBody>
      </p:sp>
      <p:grpSp>
        <p:nvGrpSpPr>
          <p:cNvPr id="21" name="组合 3"/>
          <p:cNvGrpSpPr/>
          <p:nvPr/>
        </p:nvGrpSpPr>
        <p:grpSpPr>
          <a:xfrm>
            <a:off x="56515" y="304800"/>
            <a:ext cx="3296285" cy="489585"/>
            <a:chOff x="0" y="514"/>
            <a:chExt cx="5459" cy="771"/>
          </a:xfrm>
        </p:grpSpPr>
        <p:cxnSp>
          <p:nvCxnSpPr>
            <p:cNvPr id="22" name="直接连接符 54"/>
            <p:cNvCxnSpPr/>
            <p:nvPr/>
          </p:nvCxnSpPr>
          <p:spPr>
            <a:xfrm>
              <a:off x="0" y="1285"/>
              <a:ext cx="4307" cy="0"/>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cxnSp>
          <p:nvCxnSpPr>
            <p:cNvPr id="23" name="直接连接符 55"/>
            <p:cNvCxnSpPr/>
            <p:nvPr/>
          </p:nvCxnSpPr>
          <p:spPr>
            <a:xfrm flipV="1">
              <a:off x="4307" y="599"/>
              <a:ext cx="1065" cy="681"/>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sp>
          <p:nvSpPr>
            <p:cNvPr id="24" name="椭圆 56"/>
            <p:cNvSpPr/>
            <p:nvPr/>
          </p:nvSpPr>
          <p:spPr>
            <a:xfrm>
              <a:off x="5289" y="514"/>
              <a:ext cx="170" cy="170"/>
            </a:xfrm>
            <a:prstGeom prst="ellipse">
              <a:avLst/>
            </a:prstGeom>
            <a:noFill/>
            <a:ln w="12700">
              <a:solidFill>
                <a:srgbClr val="49F1E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sp>
          <p:nvSpPr>
            <p:cNvPr id="25" name="椭圆 57"/>
            <p:cNvSpPr/>
            <p:nvPr/>
          </p:nvSpPr>
          <p:spPr>
            <a:xfrm>
              <a:off x="5332" y="557"/>
              <a:ext cx="85" cy="85"/>
            </a:xfrm>
            <a:prstGeom prst="ellipse">
              <a:avLst/>
            </a:prstGeom>
            <a:solidFill>
              <a:srgbClr val="49F1E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grpSp>
      <p:sp>
        <p:nvSpPr>
          <p:cNvPr id="27" name="雷锋PPT网 www.lfppt.com"/>
          <p:cNvSpPr txBox="1"/>
          <p:nvPr/>
        </p:nvSpPr>
        <p:spPr>
          <a:xfrm>
            <a:off x="110911" y="4289762"/>
            <a:ext cx="9033089" cy="646331"/>
          </a:xfrm>
          <a:prstGeom prst="rect">
            <a:avLst/>
          </a:prstGeom>
          <a:noFill/>
        </p:spPr>
        <p:txBody>
          <a:bodyPr wrap="square" rtlCol="0">
            <a:spAutoFit/>
          </a:bodyPr>
          <a:lstStyle/>
          <a:p>
            <a:pPr lvl="0" algn="ctr">
              <a:defRPr/>
            </a:pPr>
            <a:r>
              <a:rPr lang="ru-RU" altLang="zh-CN" sz="1200" dirty="0">
                <a:solidFill>
                  <a:schemeClr val="accent1">
                    <a:lumMod val="40000"/>
                    <a:lumOff val="60000"/>
                  </a:schemeClr>
                </a:solidFill>
                <a:latin typeface="Nunito Light" pitchFamily="2" charset="-52"/>
                <a:ea typeface="方正正中黑简体" panose="02000000000000000000" pitchFamily="2" charset="-122"/>
              </a:rPr>
              <a:t>*</a:t>
            </a:r>
            <a:r>
              <a:rPr lang="en-US" altLang="zh-CN" sz="1200" dirty="0">
                <a:solidFill>
                  <a:schemeClr val="accent1">
                    <a:lumMod val="40000"/>
                    <a:lumOff val="60000"/>
                  </a:schemeClr>
                </a:solidFill>
                <a:latin typeface="Nunito Light" pitchFamily="2" charset="-52"/>
                <a:ea typeface="方正正中黑简体" panose="02000000000000000000" pitchFamily="2" charset="-122"/>
              </a:rPr>
              <a:t> And you need not be mistaken with the announced price, the program calculates the cost of the product based on the cost of materials, waste, production time / wages of the main production workers, taxes and profits. </a:t>
            </a:r>
            <a:r>
              <a:rPr lang="en-US" altLang="zh-CN" sz="1200">
                <a:solidFill>
                  <a:schemeClr val="accent1">
                    <a:lumMod val="40000"/>
                    <a:lumOff val="60000"/>
                  </a:schemeClr>
                </a:solidFill>
                <a:latin typeface="Nunito Light" pitchFamily="2" charset="-52"/>
                <a:ea typeface="方正正中黑简体" panose="02000000000000000000" pitchFamily="2" charset="-122"/>
              </a:rPr>
              <a:t>The built-in tool is flexible and allows you to implement any other pricing schemes for a particular enterprise.</a:t>
            </a:r>
            <a:endParaRPr lang="ru-RU" altLang="zh-CN" sz="1200" dirty="0">
              <a:solidFill>
                <a:schemeClr val="accent1">
                  <a:lumMod val="40000"/>
                  <a:lumOff val="60000"/>
                </a:schemeClr>
              </a:solidFill>
              <a:latin typeface="Nunito Light" pitchFamily="2" charset="-52"/>
              <a:ea typeface="方正正中黑简体" panose="02000000000000000000" pitchFamily="2" charset="-122"/>
            </a:endParaRPr>
          </a:p>
        </p:txBody>
      </p:sp>
      <p:sp>
        <p:nvSpPr>
          <p:cNvPr id="28" name="矩形 1"/>
          <p:cNvSpPr/>
          <p:nvPr/>
        </p:nvSpPr>
        <p:spPr>
          <a:xfrm>
            <a:off x="652360" y="252095"/>
            <a:ext cx="1662635" cy="461665"/>
          </a:xfrm>
          <a:prstGeom prst="rect">
            <a:avLst/>
          </a:prstGeom>
        </p:spPr>
        <p:txBody>
          <a:bodyPr wrap="none">
            <a:spAutoFit/>
          </a:bodyPr>
          <a:lstStyle/>
          <a:p>
            <a:pPr algn="ctr"/>
            <a:r>
              <a:rPr lang="en-US" altLang="zh-CN" sz="2400" dirty="0" smtClean="0">
                <a:solidFill>
                  <a:srgbClr val="07F0F6"/>
                </a:solidFill>
                <a:latin typeface="Nunito ExtraLight" pitchFamily="2" charset="-52"/>
                <a:ea typeface="方正正中黑简体" panose="02000000000000000000" pitchFamily="2" charset="-122"/>
              </a:rPr>
              <a:t>Algorithm: </a:t>
            </a:r>
            <a:endParaRPr lang="zh-CN" altLang="en-US" sz="2400" dirty="0">
              <a:gradFill flip="none" rotWithShape="1">
                <a:gsLst>
                  <a:gs pos="52000">
                    <a:srgbClr val="07FFFD"/>
                  </a:gs>
                  <a:gs pos="100000">
                    <a:srgbClr val="002B9B">
                      <a:alpha val="40000"/>
                    </a:srgbClr>
                  </a:gs>
                </a:gsLst>
                <a:lin ang="5400000" scaled="1"/>
                <a:tileRect/>
              </a:gradFill>
              <a:latin typeface="Nunito ExtraLight" pitchFamily="2" charset="-52"/>
              <a:ea typeface="方正正中黑简体" panose="02000000000000000000" pitchFamily="2" charset="-122"/>
            </a:endParaRPr>
          </a:p>
        </p:txBody>
      </p:sp>
    </p:spTree>
    <p:extLst>
      <p:ext uri="{BB962C8B-B14F-4D97-AF65-F5344CB8AC3E}">
        <p14:creationId xmlns:p14="http://schemas.microsoft.com/office/powerpoint/2010/main" val="3131167499"/>
      </p:ext>
    </p:extLst>
  </p:cSld>
  <p:clrMapOvr>
    <a:masterClrMapping/>
  </p:clrMapOvr>
  <mc:AlternateContent xmlns:mc="http://schemas.openxmlformats.org/markup-compatibility/2006">
    <mc:Choice xmlns:p14="http://schemas.microsoft.com/office/powerpoint/2010/main" Requires="p14">
      <p:transition spd="slow" p14:dur="800" advClick="0" advTm="5000">
        <p:circle/>
      </p:transition>
    </mc:Choice>
    <mc:Fallback>
      <p:transition spd="slow" advClick="0" advTm="5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down)">
                                      <p:cBhvr>
                                        <p:cTn id="7" dur="500"/>
                                        <p:tgtEl>
                                          <p:spTgt spid="28"/>
                                        </p:tgtEl>
                                      </p:cBhvr>
                                    </p:animEffect>
                                  </p:childTnLst>
                                </p:cTn>
                              </p:par>
                              <p:par>
                                <p:cTn id="8" presetID="22" presetClass="entr" presetSubtype="4" fill="hold"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wipe(down)">
                                      <p:cBhvr>
                                        <p:cTn id="10" dur="500"/>
                                        <p:tgtEl>
                                          <p:spTgt spid="21"/>
                                        </p:tgtEl>
                                      </p:cBhvr>
                                    </p:animEffect>
                                  </p:childTnLst>
                                </p:cTn>
                              </p:par>
                            </p:childTnLst>
                          </p:cTn>
                        </p:par>
                        <p:par>
                          <p:cTn id="11" fill="hold">
                            <p:stCondLst>
                              <p:cond delay="500"/>
                            </p:stCondLst>
                            <p:childTnLst>
                              <p:par>
                                <p:cTn id="12" presetID="22" presetClass="entr" presetSubtype="4" fill="hold" grpId="0" nodeType="after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wipe(down)">
                                      <p:cBhvr>
                                        <p:cTn id="14" dur="500"/>
                                        <p:tgtEl>
                                          <p:spTgt spid="48"/>
                                        </p:tgtEl>
                                      </p:cBhvr>
                                    </p:animEffect>
                                  </p:childTnLst>
                                </p:cTn>
                              </p:par>
                            </p:childTnLst>
                          </p:cTn>
                        </p:par>
                        <p:par>
                          <p:cTn id="15" fill="hold">
                            <p:stCondLst>
                              <p:cond delay="1000"/>
                            </p:stCondLst>
                            <p:childTnLst>
                              <p:par>
                                <p:cTn id="16" presetID="21" presetClass="entr" presetSubtype="1" fill="hold" nodeType="after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wheel(1)">
                                      <p:cBhvr>
                                        <p:cTn id="18" dur="800"/>
                                        <p:tgtEl>
                                          <p:spTgt spid="26"/>
                                        </p:tgtEl>
                                      </p:cBhvr>
                                    </p:animEffect>
                                  </p:childTnLst>
                                </p:cTn>
                              </p:par>
                            </p:childTnLst>
                          </p:cTn>
                        </p:par>
                        <p:par>
                          <p:cTn id="19" fill="hold">
                            <p:stCondLst>
                              <p:cond delay="1800"/>
                            </p:stCondLst>
                            <p:childTnLst>
                              <p:par>
                                <p:cTn id="20" presetID="16" presetClass="entr" presetSubtype="21" fill="hold" grpId="0" nodeType="after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barn(inVertical)">
                                      <p:cBhvr>
                                        <p:cTn id="22"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27" grpId="0"/>
      <p:bldP spid="2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36009" y="614679"/>
            <a:ext cx="1998345" cy="1998345"/>
          </a:xfrm>
          <a:prstGeom prst="rect">
            <a:avLst/>
          </a:prstGeom>
        </p:spPr>
      </p:pic>
      <p:sp>
        <p:nvSpPr>
          <p:cNvPr id="28" name="雷锋PPT网 www.lfppt.com"/>
          <p:cNvSpPr txBox="1"/>
          <p:nvPr/>
        </p:nvSpPr>
        <p:spPr>
          <a:xfrm>
            <a:off x="2615882" y="3039110"/>
            <a:ext cx="4038600" cy="521970"/>
          </a:xfrm>
          <a:prstGeom prst="rect">
            <a:avLst/>
          </a:prstGeom>
          <a:noFill/>
        </p:spPr>
        <p:txBody>
          <a:bodyPr wrap="square" rtlCol="0">
            <a:spAutoFit/>
          </a:bodyPr>
          <a:lstStyle/>
          <a:p>
            <a:pPr lvl="0" algn="ctr">
              <a:defRPr/>
            </a:pPr>
            <a:r>
              <a:rPr lang="en-US" altLang="zh-CN" sz="2800" dirty="0">
                <a:solidFill>
                  <a:srgbClr val="07F0F6"/>
                </a:solidFill>
                <a:latin typeface="Nunito SemiBold" pitchFamily="2" charset="-52"/>
                <a:ea typeface="方正正中黑简体" panose="02000000000000000000" pitchFamily="2" charset="-122"/>
              </a:rPr>
              <a:t>Possibilities</a:t>
            </a:r>
            <a:r>
              <a:rPr lang="ru-RU" altLang="zh-CN" sz="2800" dirty="0">
                <a:solidFill>
                  <a:srgbClr val="07F0F6"/>
                </a:solidFill>
                <a:latin typeface="Nunito SemiBold" pitchFamily="2" charset="-52"/>
                <a:ea typeface="方正正中黑简体" panose="02000000000000000000" pitchFamily="2" charset="-122"/>
              </a:rPr>
              <a:t>:</a:t>
            </a:r>
            <a:endParaRPr lang="zh-CN" altLang="en-US" sz="2800" dirty="0">
              <a:solidFill>
                <a:srgbClr val="07F0F6"/>
              </a:solidFill>
              <a:latin typeface="Nunito SemiBold" pitchFamily="2" charset="-52"/>
              <a:ea typeface="方正正中黑简体" panose="02000000000000000000" pitchFamily="2" charset="-122"/>
            </a:endParaRPr>
          </a:p>
        </p:txBody>
      </p:sp>
      <p:sp>
        <p:nvSpPr>
          <p:cNvPr id="30" name="矩形 29"/>
          <p:cNvSpPr/>
          <p:nvPr/>
        </p:nvSpPr>
        <p:spPr>
          <a:xfrm>
            <a:off x="4373743" y="1266932"/>
            <a:ext cx="553358" cy="830997"/>
          </a:xfrm>
          <a:prstGeom prst="rect">
            <a:avLst/>
          </a:prstGeom>
        </p:spPr>
        <p:txBody>
          <a:bodyPr wrap="none">
            <a:spAutoFit/>
          </a:bodyPr>
          <a:lstStyle/>
          <a:p>
            <a:pPr algn="ctr"/>
            <a:r>
              <a:rPr lang="ru-RU" altLang="zh-CN" sz="4800" dirty="0">
                <a:solidFill>
                  <a:srgbClr val="07F0F6"/>
                </a:solidFill>
                <a:latin typeface="Nunito SemiBold" pitchFamily="2" charset="-52"/>
                <a:ea typeface="方正正中黑简体" panose="02000000000000000000" pitchFamily="2" charset="-122"/>
              </a:rPr>
              <a:t>5</a:t>
            </a:r>
            <a:endParaRPr lang="en-US" altLang="zh-CN" sz="4800" dirty="0">
              <a:solidFill>
                <a:srgbClr val="07F0F6"/>
              </a:solidFill>
              <a:latin typeface="Nunito SemiBold" pitchFamily="2" charset="-52"/>
              <a:ea typeface="方正正中黑简体" panose="02000000000000000000" pitchFamily="2" charset="-122"/>
            </a:endParaRPr>
          </a:p>
        </p:txBody>
      </p:sp>
      <p:sp>
        <p:nvSpPr>
          <p:cNvPr id="7" name="雷锋PPT网 www.lfppt.com"/>
          <p:cNvSpPr txBox="1"/>
          <p:nvPr/>
        </p:nvSpPr>
        <p:spPr>
          <a:xfrm>
            <a:off x="673735" y="3653918"/>
            <a:ext cx="7922894" cy="1077218"/>
          </a:xfrm>
          <a:prstGeom prst="rect">
            <a:avLst/>
          </a:prstGeom>
          <a:noFill/>
        </p:spPr>
        <p:txBody>
          <a:bodyPr wrap="square" rtlCol="0">
            <a:spAutoFit/>
          </a:bodyPr>
          <a:lstStyle/>
          <a:p>
            <a:pPr lvl="0" algn="ctr">
              <a:defRPr/>
            </a:pPr>
            <a:r>
              <a:rPr lang="en-US" altLang="zh-CN" sz="3200" dirty="0">
                <a:solidFill>
                  <a:srgbClr val="07F0F6"/>
                </a:solidFill>
                <a:latin typeface="Nunito SemiBold" pitchFamily="2" charset="-52"/>
                <a:ea typeface="方正正中黑简体" panose="02000000000000000000" pitchFamily="2" charset="-122"/>
              </a:rPr>
              <a:t>This technology can do more than </a:t>
            </a:r>
            <a:r>
              <a:rPr lang="en-US" altLang="zh-CN" sz="3200" dirty="0">
                <a:solidFill>
                  <a:srgbClr val="FFFF00"/>
                </a:solidFill>
                <a:latin typeface="Nunito SemiBold" pitchFamily="2" charset="-52"/>
                <a:ea typeface="方正正中黑简体" panose="02000000000000000000" pitchFamily="2" charset="-122"/>
              </a:rPr>
              <a:t>even we</a:t>
            </a:r>
            <a:r>
              <a:rPr lang="en-US" altLang="zh-CN" sz="3200" dirty="0">
                <a:solidFill>
                  <a:srgbClr val="07F0F6"/>
                </a:solidFill>
                <a:latin typeface="Nunito SemiBold" pitchFamily="2" charset="-52"/>
                <a:ea typeface="方正正中黑简体" panose="02000000000000000000" pitchFamily="2" charset="-122"/>
              </a:rPr>
              <a:t> can imagine</a:t>
            </a:r>
            <a:r>
              <a:rPr lang="ru-RU" altLang="zh-CN" sz="3200" dirty="0">
                <a:solidFill>
                  <a:srgbClr val="07F0F6"/>
                </a:solidFill>
                <a:latin typeface="Nunito SemiBold" pitchFamily="2" charset="-52"/>
                <a:ea typeface="方正正中黑简体" panose="02000000000000000000" pitchFamily="2" charset="-122"/>
              </a:rPr>
              <a:t>!</a:t>
            </a:r>
          </a:p>
        </p:txBody>
      </p:sp>
    </p:spTree>
    <p:extLst>
      <p:ext uri="{BB962C8B-B14F-4D97-AF65-F5344CB8AC3E}">
        <p14:creationId xmlns:p14="http://schemas.microsoft.com/office/powerpoint/2010/main" val="3249880845"/>
      </p:ext>
    </p:extLst>
  </p:cSld>
  <p:clrMapOvr>
    <a:masterClrMapping/>
  </p:clrMapOvr>
  <p:transition spd="slow" advClick="0" advTm="4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800" fill="hold">
                                          <p:stCondLst>
                                            <p:cond delay="0"/>
                                          </p:stCondLst>
                                        </p:cTn>
                                        <p:tgtEl>
                                          <p:spTgt spid="24"/>
                                        </p:tgtEl>
                                        <p:attrNameLst>
                                          <p:attrName>style.visibility</p:attrName>
                                        </p:attrNameLst>
                                      </p:cBhvr>
                                      <p:to>
                                        <p:strVal val="visible"/>
                                      </p:to>
                                    </p:set>
                                    <p:animEffect transition="in" filter="fade">
                                      <p:cBhvr>
                                        <p:cTn id="7" dur="800"/>
                                        <p:tgtEl>
                                          <p:spTgt spid="24"/>
                                        </p:tgtEl>
                                      </p:cBhvr>
                                    </p:animEffect>
                                  </p:childTnLst>
                                </p:cTn>
                              </p:par>
                              <p:par>
                                <p:cTn id="8" presetID="8" presetClass="emph" presetSubtype="0" fill="hold" nodeType="withEffect">
                                  <p:stCondLst>
                                    <p:cond delay="0"/>
                                  </p:stCondLst>
                                  <p:childTnLst>
                                    <p:animRot by="21600000">
                                      <p:cBhvr>
                                        <p:cTn id="9" dur="2000" fill="hold"/>
                                        <p:tgtEl>
                                          <p:spTgt spid="24"/>
                                        </p:tgtEl>
                                        <p:attrNameLst>
                                          <p:attrName>r</p:attrName>
                                        </p:attrNameLst>
                                      </p:cBhvr>
                                    </p:animRot>
                                  </p:childTnLst>
                                </p:cTn>
                              </p:par>
                              <p:par>
                                <p:cTn id="10" presetID="6" presetClass="entr" presetSubtype="16" fill="hold" grpId="0" nodeType="with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circle(in)">
                                      <p:cBhvr>
                                        <p:cTn id="12" dur="1600"/>
                                        <p:tgtEl>
                                          <p:spTgt spid="30"/>
                                        </p:tgtEl>
                                      </p:cBhvr>
                                    </p:animEffect>
                                  </p:childTnLst>
                                </p:cTn>
                              </p:par>
                            </p:childTnLst>
                          </p:cTn>
                        </p:par>
                        <p:par>
                          <p:cTn id="13" fill="hold">
                            <p:stCondLst>
                              <p:cond delay="2000"/>
                            </p:stCondLst>
                            <p:childTnLst>
                              <p:par>
                                <p:cTn id="14" presetID="10" presetClass="entr" presetSubtype="0" fill="hold" grpId="0" nodeType="after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childTnLst>
                          </p:cTn>
                        </p:par>
                        <p:par>
                          <p:cTn id="17" fill="hold">
                            <p:stCondLst>
                              <p:cond delay="2500"/>
                            </p:stCondLst>
                            <p:childTnLst>
                              <p:par>
                                <p:cTn id="18" presetID="16" presetClass="entr" presetSubtype="21"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barn(inVertical)">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0" grpId="0"/>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p:cNvGrpSpPr/>
          <p:nvPr/>
        </p:nvGrpSpPr>
        <p:grpSpPr>
          <a:xfrm>
            <a:off x="240030" y="2219606"/>
            <a:ext cx="8594077" cy="1808998"/>
            <a:chOff x="658" y="2642"/>
            <a:chExt cx="12865" cy="2708"/>
          </a:xfrm>
        </p:grpSpPr>
        <p:sp>
          <p:nvSpPr>
            <p:cNvPr id="8" name="椭圆 7"/>
            <p:cNvSpPr/>
            <p:nvPr/>
          </p:nvSpPr>
          <p:spPr>
            <a:xfrm>
              <a:off x="1738" y="3545"/>
              <a:ext cx="903" cy="903"/>
            </a:xfrm>
            <a:prstGeom prst="ellipse">
              <a:avLst/>
            </a:prstGeom>
            <a:solidFill>
              <a:srgbClr val="040000">
                <a:alpha val="70000"/>
              </a:srgbClr>
            </a:solidFill>
            <a:ln>
              <a:solidFill>
                <a:srgbClr val="07F0F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2100">
                <a:solidFill>
                  <a:schemeClr val="bg1"/>
                </a:solidFill>
                <a:latin typeface="方正正中黑简体" panose="02000000000000000000" pitchFamily="2" charset="-122"/>
                <a:ea typeface="方正正中黑简体" panose="02000000000000000000" pitchFamily="2" charset="-122"/>
              </a:endParaRPr>
            </a:p>
          </p:txBody>
        </p:sp>
        <p:sp>
          <p:nvSpPr>
            <p:cNvPr id="9" name="椭圆 8"/>
            <p:cNvSpPr/>
            <p:nvPr/>
          </p:nvSpPr>
          <p:spPr>
            <a:xfrm>
              <a:off x="5005" y="3545"/>
              <a:ext cx="903" cy="903"/>
            </a:xfrm>
            <a:prstGeom prst="ellipse">
              <a:avLst/>
            </a:prstGeom>
            <a:solidFill>
              <a:srgbClr val="040000">
                <a:alpha val="70000"/>
              </a:srgbClr>
            </a:solidFill>
            <a:ln>
              <a:solidFill>
                <a:srgbClr val="07F0F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2100">
                <a:solidFill>
                  <a:schemeClr val="bg1"/>
                </a:solidFill>
                <a:latin typeface="方正正中黑简体" panose="02000000000000000000" pitchFamily="2" charset="-122"/>
                <a:ea typeface="方正正中黑简体" panose="02000000000000000000" pitchFamily="2" charset="-122"/>
              </a:endParaRPr>
            </a:p>
          </p:txBody>
        </p:sp>
        <p:sp>
          <p:nvSpPr>
            <p:cNvPr id="10" name="椭圆 9"/>
            <p:cNvSpPr/>
            <p:nvPr/>
          </p:nvSpPr>
          <p:spPr>
            <a:xfrm>
              <a:off x="8273" y="3545"/>
              <a:ext cx="903" cy="903"/>
            </a:xfrm>
            <a:prstGeom prst="ellipse">
              <a:avLst/>
            </a:prstGeom>
            <a:solidFill>
              <a:srgbClr val="040000">
                <a:alpha val="70000"/>
              </a:srgbClr>
            </a:solidFill>
            <a:ln>
              <a:solidFill>
                <a:srgbClr val="07F0F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2100">
                <a:solidFill>
                  <a:schemeClr val="bg1"/>
                </a:solidFill>
                <a:latin typeface="方正正中黑简体" panose="02000000000000000000" pitchFamily="2" charset="-122"/>
                <a:ea typeface="方正正中黑简体" panose="02000000000000000000" pitchFamily="2" charset="-122"/>
              </a:endParaRPr>
            </a:p>
          </p:txBody>
        </p:sp>
        <p:sp>
          <p:nvSpPr>
            <p:cNvPr id="11" name="椭圆 10"/>
            <p:cNvSpPr/>
            <p:nvPr/>
          </p:nvSpPr>
          <p:spPr>
            <a:xfrm>
              <a:off x="11540" y="3545"/>
              <a:ext cx="903" cy="903"/>
            </a:xfrm>
            <a:prstGeom prst="ellipse">
              <a:avLst/>
            </a:prstGeom>
            <a:solidFill>
              <a:srgbClr val="040000">
                <a:alpha val="70000"/>
              </a:srgbClr>
            </a:solidFill>
            <a:ln>
              <a:solidFill>
                <a:srgbClr val="07F0F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2100">
                <a:solidFill>
                  <a:schemeClr val="bg1"/>
                </a:solidFill>
                <a:latin typeface="方正正中黑简体" panose="02000000000000000000" pitchFamily="2" charset="-122"/>
                <a:ea typeface="方正正中黑简体" panose="02000000000000000000" pitchFamily="2" charset="-122"/>
              </a:endParaRPr>
            </a:p>
          </p:txBody>
        </p:sp>
        <p:cxnSp>
          <p:nvCxnSpPr>
            <p:cNvPr id="12" name="直接连接符 11"/>
            <p:cNvCxnSpPr>
              <a:endCxn id="8" idx="2"/>
            </p:cNvCxnSpPr>
            <p:nvPr/>
          </p:nvCxnSpPr>
          <p:spPr>
            <a:xfrm>
              <a:off x="658" y="3996"/>
              <a:ext cx="1080" cy="0"/>
            </a:xfrm>
            <a:prstGeom prst="line">
              <a:avLst/>
            </a:prstGeom>
            <a:ln>
              <a:solidFill>
                <a:srgbClr val="07F0F6"/>
              </a:solidFill>
              <a:headEnd type="oval"/>
            </a:ln>
          </p:spPr>
          <p:style>
            <a:lnRef idx="1">
              <a:schemeClr val="accent1"/>
            </a:lnRef>
            <a:fillRef idx="0">
              <a:schemeClr val="accent1"/>
            </a:fillRef>
            <a:effectRef idx="0">
              <a:schemeClr val="accent1"/>
            </a:effectRef>
            <a:fontRef idx="minor">
              <a:schemeClr val="tx1"/>
            </a:fontRef>
          </p:style>
        </p:cxnSp>
        <p:cxnSp>
          <p:nvCxnSpPr>
            <p:cNvPr id="13" name="直接连接符 12"/>
            <p:cNvCxnSpPr>
              <a:stCxn id="11" idx="6"/>
            </p:cNvCxnSpPr>
            <p:nvPr/>
          </p:nvCxnSpPr>
          <p:spPr>
            <a:xfrm>
              <a:off x="12443" y="3996"/>
              <a:ext cx="1080" cy="0"/>
            </a:xfrm>
            <a:prstGeom prst="line">
              <a:avLst/>
            </a:prstGeom>
            <a:ln>
              <a:solidFill>
                <a:srgbClr val="07F0F6"/>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4" name="直接连接符 13"/>
            <p:cNvCxnSpPr>
              <a:stCxn id="8" idx="6"/>
              <a:endCxn id="9" idx="2"/>
            </p:cNvCxnSpPr>
            <p:nvPr/>
          </p:nvCxnSpPr>
          <p:spPr>
            <a:xfrm>
              <a:off x="2640" y="3996"/>
              <a:ext cx="2365" cy="0"/>
            </a:xfrm>
            <a:prstGeom prst="line">
              <a:avLst/>
            </a:prstGeom>
            <a:ln>
              <a:solidFill>
                <a:srgbClr val="07F0F6"/>
              </a:solidFill>
              <a:head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a:stCxn id="9" idx="6"/>
              <a:endCxn id="10" idx="2"/>
            </p:cNvCxnSpPr>
            <p:nvPr/>
          </p:nvCxnSpPr>
          <p:spPr>
            <a:xfrm>
              <a:off x="5908" y="3996"/>
              <a:ext cx="2365" cy="0"/>
            </a:xfrm>
            <a:prstGeom prst="line">
              <a:avLst/>
            </a:prstGeom>
            <a:ln>
              <a:solidFill>
                <a:srgbClr val="07F0F6"/>
              </a:solidFill>
              <a:headEnd type="oval"/>
            </a:ln>
          </p:spPr>
          <p:style>
            <a:lnRef idx="1">
              <a:schemeClr val="accent1"/>
            </a:lnRef>
            <a:fillRef idx="0">
              <a:schemeClr val="accent1"/>
            </a:fillRef>
            <a:effectRef idx="0">
              <a:schemeClr val="accent1"/>
            </a:effectRef>
            <a:fontRef idx="minor">
              <a:schemeClr val="tx1"/>
            </a:fontRef>
          </p:style>
        </p:cxnSp>
        <p:cxnSp>
          <p:nvCxnSpPr>
            <p:cNvPr id="16" name="直接连接符 15"/>
            <p:cNvCxnSpPr>
              <a:stCxn id="10" idx="6"/>
              <a:endCxn id="11" idx="2"/>
            </p:cNvCxnSpPr>
            <p:nvPr/>
          </p:nvCxnSpPr>
          <p:spPr>
            <a:xfrm>
              <a:off x="9175" y="3996"/>
              <a:ext cx="2365" cy="0"/>
            </a:xfrm>
            <a:prstGeom prst="line">
              <a:avLst/>
            </a:prstGeom>
            <a:ln>
              <a:solidFill>
                <a:srgbClr val="07F0F6"/>
              </a:solidFill>
              <a:headEnd type="oval"/>
            </a:ln>
          </p:spPr>
          <p:style>
            <a:lnRef idx="1">
              <a:schemeClr val="accent1"/>
            </a:lnRef>
            <a:fillRef idx="0">
              <a:schemeClr val="accent1"/>
            </a:fillRef>
            <a:effectRef idx="0">
              <a:schemeClr val="accent1"/>
            </a:effectRef>
            <a:fontRef idx="minor">
              <a:schemeClr val="tx1"/>
            </a:fontRef>
          </p:style>
        </p:cxnSp>
        <p:cxnSp>
          <p:nvCxnSpPr>
            <p:cNvPr id="17" name="直接连接符 16"/>
            <p:cNvCxnSpPr>
              <a:stCxn id="8" idx="0"/>
            </p:cNvCxnSpPr>
            <p:nvPr/>
          </p:nvCxnSpPr>
          <p:spPr>
            <a:xfrm flipV="1">
              <a:off x="2189" y="2658"/>
              <a:ext cx="0" cy="887"/>
            </a:xfrm>
            <a:prstGeom prst="line">
              <a:avLst/>
            </a:prstGeom>
            <a:ln>
              <a:solidFill>
                <a:srgbClr val="07F0F6"/>
              </a:solidFill>
              <a:headEnd type="ova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2189" y="2642"/>
              <a:ext cx="451" cy="0"/>
            </a:xfrm>
            <a:prstGeom prst="line">
              <a:avLst/>
            </a:prstGeom>
            <a:ln>
              <a:solidFill>
                <a:srgbClr val="07F0F6"/>
              </a:solidFill>
              <a:tailEnd type="oval"/>
            </a:ln>
          </p:spPr>
          <p:style>
            <a:lnRef idx="1">
              <a:schemeClr val="accent1"/>
            </a:lnRef>
            <a:fillRef idx="0">
              <a:schemeClr val="accent1"/>
            </a:fillRef>
            <a:effectRef idx="0">
              <a:schemeClr val="accent1"/>
            </a:effectRef>
            <a:fontRef idx="minor">
              <a:schemeClr val="tx1"/>
            </a:fontRef>
          </p:style>
        </p:cxnSp>
        <p:cxnSp>
          <p:nvCxnSpPr>
            <p:cNvPr id="19" name="直接连接符 18"/>
            <p:cNvCxnSpPr>
              <a:stCxn id="10" idx="0"/>
            </p:cNvCxnSpPr>
            <p:nvPr/>
          </p:nvCxnSpPr>
          <p:spPr>
            <a:xfrm flipV="1">
              <a:off x="8724" y="2658"/>
              <a:ext cx="0" cy="887"/>
            </a:xfrm>
            <a:prstGeom prst="line">
              <a:avLst/>
            </a:prstGeom>
            <a:ln>
              <a:solidFill>
                <a:srgbClr val="07F0F6"/>
              </a:solidFill>
              <a:headEnd type="ova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8724" y="2642"/>
              <a:ext cx="451" cy="0"/>
            </a:xfrm>
            <a:prstGeom prst="line">
              <a:avLst/>
            </a:prstGeom>
            <a:ln>
              <a:solidFill>
                <a:srgbClr val="07F0F6"/>
              </a:solidFill>
              <a:tailEnd type="oval"/>
            </a:ln>
          </p:spPr>
          <p:style>
            <a:lnRef idx="1">
              <a:schemeClr val="accent1"/>
            </a:lnRef>
            <a:fillRef idx="0">
              <a:schemeClr val="accent1"/>
            </a:fillRef>
            <a:effectRef idx="0">
              <a:schemeClr val="accent1"/>
            </a:effectRef>
            <a:fontRef idx="minor">
              <a:schemeClr val="tx1"/>
            </a:fontRef>
          </p:style>
        </p:cxnSp>
        <p:cxnSp>
          <p:nvCxnSpPr>
            <p:cNvPr id="21" name="直接连接符 20"/>
            <p:cNvCxnSpPr>
              <a:stCxn id="9" idx="4"/>
            </p:cNvCxnSpPr>
            <p:nvPr/>
          </p:nvCxnSpPr>
          <p:spPr>
            <a:xfrm>
              <a:off x="5456" y="4448"/>
              <a:ext cx="0" cy="887"/>
            </a:xfrm>
            <a:prstGeom prst="line">
              <a:avLst/>
            </a:prstGeom>
            <a:ln>
              <a:solidFill>
                <a:srgbClr val="07F0F6"/>
              </a:solidFill>
              <a:headEnd type="ova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rot="10800000">
              <a:off x="5005" y="5350"/>
              <a:ext cx="451" cy="0"/>
            </a:xfrm>
            <a:prstGeom prst="line">
              <a:avLst/>
            </a:prstGeom>
            <a:ln>
              <a:solidFill>
                <a:srgbClr val="07F0F6"/>
              </a:solidFill>
              <a:tailEnd type="oval"/>
            </a:ln>
          </p:spPr>
          <p:style>
            <a:lnRef idx="1">
              <a:schemeClr val="accent1"/>
            </a:lnRef>
            <a:fillRef idx="0">
              <a:schemeClr val="accent1"/>
            </a:fillRef>
            <a:effectRef idx="0">
              <a:schemeClr val="accent1"/>
            </a:effectRef>
            <a:fontRef idx="minor">
              <a:schemeClr val="tx1"/>
            </a:fontRef>
          </p:style>
        </p:cxnSp>
        <p:cxnSp>
          <p:nvCxnSpPr>
            <p:cNvPr id="23" name="直接连接符 22"/>
            <p:cNvCxnSpPr>
              <a:stCxn id="11" idx="4"/>
            </p:cNvCxnSpPr>
            <p:nvPr/>
          </p:nvCxnSpPr>
          <p:spPr>
            <a:xfrm>
              <a:off x="11991" y="4448"/>
              <a:ext cx="0" cy="887"/>
            </a:xfrm>
            <a:prstGeom prst="line">
              <a:avLst/>
            </a:prstGeom>
            <a:ln>
              <a:solidFill>
                <a:srgbClr val="07F0F6"/>
              </a:solidFill>
              <a:headEnd type="ova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rot="10800000">
              <a:off x="11540" y="5350"/>
              <a:ext cx="451" cy="0"/>
            </a:xfrm>
            <a:prstGeom prst="line">
              <a:avLst/>
            </a:prstGeom>
            <a:ln>
              <a:solidFill>
                <a:srgbClr val="07F0F6"/>
              </a:solidFill>
              <a:tailEnd type="oval"/>
            </a:ln>
          </p:spPr>
          <p:style>
            <a:lnRef idx="1">
              <a:schemeClr val="accent1"/>
            </a:lnRef>
            <a:fillRef idx="0">
              <a:schemeClr val="accent1"/>
            </a:fillRef>
            <a:effectRef idx="0">
              <a:schemeClr val="accent1"/>
            </a:effectRef>
            <a:fontRef idx="minor">
              <a:schemeClr val="tx1"/>
            </a:fontRef>
          </p:style>
        </p:cxnSp>
        <p:sp>
          <p:nvSpPr>
            <p:cNvPr id="25" name="任意多边形 29"/>
            <p:cNvSpPr>
              <a:spLocks noChangeAspect="1"/>
            </p:cNvSpPr>
            <p:nvPr/>
          </p:nvSpPr>
          <p:spPr>
            <a:xfrm>
              <a:off x="8568" y="3741"/>
              <a:ext cx="311" cy="510"/>
            </a:xfrm>
            <a:custGeom>
              <a:avLst/>
              <a:gdLst>
                <a:gd name="connsiteX0" fmla="*/ 3411 w 2415654"/>
                <a:gd name="connsiteY0" fmla="*/ 1160060 h 3957849"/>
                <a:gd name="connsiteX1" fmla="*/ 392373 w 2415654"/>
                <a:gd name="connsiteY1" fmla="*/ 1160060 h 3957849"/>
                <a:gd name="connsiteX2" fmla="*/ 392373 w 2415654"/>
                <a:gd name="connsiteY2" fmla="*/ 2123285 h 3957849"/>
                <a:gd name="connsiteX3" fmla="*/ 396449 w 2415654"/>
                <a:gd name="connsiteY3" fmla="*/ 2204161 h 3957849"/>
                <a:gd name="connsiteX4" fmla="*/ 791679 w 2415654"/>
                <a:gd name="connsiteY4" fmla="*/ 2811618 h 3957849"/>
                <a:gd name="connsiteX5" fmla="*/ 1612465 w 2415654"/>
                <a:gd name="connsiteY5" fmla="*/ 2818304 h 3957849"/>
                <a:gd name="connsiteX6" fmla="*/ 2024800 w 2415654"/>
                <a:gd name="connsiteY6" fmla="*/ 2108576 h 3957849"/>
                <a:gd name="connsiteX7" fmla="*/ 2026692 w 2415654"/>
                <a:gd name="connsiteY7" fmla="*/ 2108576 h 3957849"/>
                <a:gd name="connsiteX8" fmla="*/ 2026692 w 2415654"/>
                <a:gd name="connsiteY8" fmla="*/ 1160060 h 3957849"/>
                <a:gd name="connsiteX9" fmla="*/ 2415654 w 2415654"/>
                <a:gd name="connsiteY9" fmla="*/ 1160060 h 3957849"/>
                <a:gd name="connsiteX10" fmla="*/ 2415654 w 2415654"/>
                <a:gd name="connsiteY10" fmla="*/ 2108577 h 3957849"/>
                <a:gd name="connsiteX11" fmla="*/ 2415654 w 2415654"/>
                <a:gd name="connsiteY11" fmla="*/ 2135873 h 3957849"/>
                <a:gd name="connsiteX12" fmla="*/ 2413832 w 2415654"/>
                <a:gd name="connsiteY12" fmla="*/ 2135873 h 3957849"/>
                <a:gd name="connsiteX13" fmla="*/ 2404919 w 2415654"/>
                <a:gd name="connsiteY13" fmla="*/ 2269414 h 3957849"/>
                <a:gd name="connsiteX14" fmla="*/ 1806051 w 2415654"/>
                <a:gd name="connsiteY14" fmla="*/ 3157850 h 3957849"/>
                <a:gd name="connsiteX15" fmla="*/ 1509944 w 2415654"/>
                <a:gd name="connsiteY15" fmla="*/ 3278039 h 3957849"/>
                <a:gd name="connsiteX16" fmla="*/ 1433014 w 2415654"/>
                <a:gd name="connsiteY16" fmla="*/ 3292621 h 3957849"/>
                <a:gd name="connsiteX17" fmla="*/ 1433014 w 2415654"/>
                <a:gd name="connsiteY17" fmla="*/ 3718944 h 3957849"/>
                <a:gd name="connsiteX18" fmla="*/ 1194109 w 2415654"/>
                <a:gd name="connsiteY18" fmla="*/ 3957849 h 3957849"/>
                <a:gd name="connsiteX19" fmla="*/ 955204 w 2415654"/>
                <a:gd name="connsiteY19" fmla="*/ 3718944 h 3957849"/>
                <a:gd name="connsiteX20" fmla="*/ 955204 w 2415654"/>
                <a:gd name="connsiteY20" fmla="*/ 3287107 h 3957849"/>
                <a:gd name="connsiteX21" fmla="*/ 886698 w 2415654"/>
                <a:gd name="connsiteY21" fmla="*/ 3272962 h 3957849"/>
                <a:gd name="connsiteX22" fmla="*/ 592588 w 2415654"/>
                <a:gd name="connsiteY22" fmla="*/ 3147965 h 3957849"/>
                <a:gd name="connsiteX23" fmla="*/ 160 w 2415654"/>
                <a:gd name="connsiteY23" fmla="*/ 2088900 h 3957849"/>
                <a:gd name="connsiteX24" fmla="*/ 3411 w 2415654"/>
                <a:gd name="connsiteY24" fmla="*/ 2088953 h 3957849"/>
                <a:gd name="connsiteX25" fmla="*/ 1207827 w 2415654"/>
                <a:gd name="connsiteY25" fmla="*/ 0 h 3957849"/>
                <a:gd name="connsiteX26" fmla="*/ 1849272 w 2415654"/>
                <a:gd name="connsiteY26" fmla="*/ 641445 h 3957849"/>
                <a:gd name="connsiteX27" fmla="*/ 1849272 w 2415654"/>
                <a:gd name="connsiteY27" fmla="*/ 2033516 h 3957849"/>
                <a:gd name="connsiteX28" fmla="*/ 1207827 w 2415654"/>
                <a:gd name="connsiteY28" fmla="*/ 2674961 h 3957849"/>
                <a:gd name="connsiteX29" fmla="*/ 566382 w 2415654"/>
                <a:gd name="connsiteY29" fmla="*/ 2033516 h 3957849"/>
                <a:gd name="connsiteX30" fmla="*/ 566382 w 2415654"/>
                <a:gd name="connsiteY30" fmla="*/ 641445 h 3957849"/>
                <a:gd name="connsiteX31" fmla="*/ 1207827 w 2415654"/>
                <a:gd name="connsiteY31" fmla="*/ 0 h 3957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415654" h="3957849">
                  <a:moveTo>
                    <a:pt x="3411" y="1160060"/>
                  </a:moveTo>
                  <a:lnTo>
                    <a:pt x="392373" y="1160060"/>
                  </a:lnTo>
                  <a:lnTo>
                    <a:pt x="392373" y="2123285"/>
                  </a:lnTo>
                  <a:lnTo>
                    <a:pt x="396449" y="2204161"/>
                  </a:lnTo>
                  <a:cubicBezTo>
                    <a:pt x="425976" y="2455114"/>
                    <a:pt x="570709" y="2680821"/>
                    <a:pt x="791679" y="2811618"/>
                  </a:cubicBezTo>
                  <a:cubicBezTo>
                    <a:pt x="1044216" y="2961101"/>
                    <a:pt x="1357526" y="2963653"/>
                    <a:pt x="1612465" y="2818304"/>
                  </a:cubicBezTo>
                  <a:cubicBezTo>
                    <a:pt x="1867404" y="2672955"/>
                    <a:pt x="2024800" y="2402038"/>
                    <a:pt x="2024800" y="2108576"/>
                  </a:cubicBezTo>
                  <a:lnTo>
                    <a:pt x="2026692" y="2108576"/>
                  </a:lnTo>
                  <a:lnTo>
                    <a:pt x="2026692" y="1160060"/>
                  </a:lnTo>
                  <a:lnTo>
                    <a:pt x="2415654" y="1160060"/>
                  </a:lnTo>
                  <a:lnTo>
                    <a:pt x="2415654" y="2108577"/>
                  </a:lnTo>
                  <a:lnTo>
                    <a:pt x="2415654" y="2135873"/>
                  </a:lnTo>
                  <a:lnTo>
                    <a:pt x="2413832" y="2135873"/>
                  </a:lnTo>
                  <a:lnTo>
                    <a:pt x="2404919" y="2269414"/>
                  </a:lnTo>
                  <a:cubicBezTo>
                    <a:pt x="2355227" y="2639667"/>
                    <a:pt x="2135844" y="2969825"/>
                    <a:pt x="1806051" y="3157850"/>
                  </a:cubicBezTo>
                  <a:cubicBezTo>
                    <a:pt x="1711825" y="3211572"/>
                    <a:pt x="1612205" y="3251627"/>
                    <a:pt x="1509944" y="3278039"/>
                  </a:cubicBezTo>
                  <a:lnTo>
                    <a:pt x="1433014" y="3292621"/>
                  </a:lnTo>
                  <a:lnTo>
                    <a:pt x="1433014" y="3718944"/>
                  </a:lnTo>
                  <a:cubicBezTo>
                    <a:pt x="1433014" y="3850888"/>
                    <a:pt x="1326053" y="3957849"/>
                    <a:pt x="1194109" y="3957849"/>
                  </a:cubicBezTo>
                  <a:cubicBezTo>
                    <a:pt x="1062165" y="3957849"/>
                    <a:pt x="955204" y="3850888"/>
                    <a:pt x="955204" y="3718944"/>
                  </a:cubicBezTo>
                  <a:lnTo>
                    <a:pt x="955204" y="3287107"/>
                  </a:lnTo>
                  <a:lnTo>
                    <a:pt x="886698" y="3272962"/>
                  </a:lnTo>
                  <a:cubicBezTo>
                    <a:pt x="784881" y="3244888"/>
                    <a:pt x="685927" y="3203215"/>
                    <a:pt x="592588" y="3147965"/>
                  </a:cubicBezTo>
                  <a:cubicBezTo>
                    <a:pt x="219233" y="2926967"/>
                    <a:pt x="-6908" y="2522702"/>
                    <a:pt x="160" y="2088900"/>
                  </a:cubicBezTo>
                  <a:lnTo>
                    <a:pt x="3411" y="2088953"/>
                  </a:lnTo>
                  <a:close/>
                  <a:moveTo>
                    <a:pt x="1207827" y="0"/>
                  </a:moveTo>
                  <a:cubicBezTo>
                    <a:pt x="1562087" y="0"/>
                    <a:pt x="1849272" y="287185"/>
                    <a:pt x="1849272" y="641445"/>
                  </a:cubicBezTo>
                  <a:lnTo>
                    <a:pt x="1849272" y="2033516"/>
                  </a:lnTo>
                  <a:cubicBezTo>
                    <a:pt x="1849272" y="2387776"/>
                    <a:pt x="1562087" y="2674961"/>
                    <a:pt x="1207827" y="2674961"/>
                  </a:cubicBezTo>
                  <a:cubicBezTo>
                    <a:pt x="853567" y="2674961"/>
                    <a:pt x="566382" y="2387776"/>
                    <a:pt x="566382" y="2033516"/>
                  </a:cubicBezTo>
                  <a:lnTo>
                    <a:pt x="566382" y="641445"/>
                  </a:lnTo>
                  <a:cubicBezTo>
                    <a:pt x="566382" y="287185"/>
                    <a:pt x="853567" y="0"/>
                    <a:pt x="1207827" y="0"/>
                  </a:cubicBezTo>
                  <a:close/>
                </a:path>
              </a:pathLst>
            </a:custGeom>
            <a:solidFill>
              <a:srgbClr val="07F0F6"/>
            </a:solidFill>
            <a:ln>
              <a:noFill/>
            </a:ln>
          </p:spPr>
          <p:txBody>
            <a:bodyPr lIns="14288" tIns="14288" rIns="14288" bIns="14288" anchor="ctr"/>
            <a:lstStyle/>
            <a:p>
              <a:pPr algn="ctr" defTabSz="227965"/>
              <a:endParaRPr lang="zh-CN" altLang="en-US" sz="3000" kern="0">
                <a:solidFill>
                  <a:schemeClr val="bg1"/>
                </a:solidFill>
                <a:effectLst>
                  <a:outerShdw blurRad="38100" dist="12700" dir="5400000" rotWithShape="0">
                    <a:srgbClr val="000000">
                      <a:alpha val="50000"/>
                    </a:srgbClr>
                  </a:outerShdw>
                </a:effectLst>
                <a:latin typeface="方正正中黑简体" panose="02000000000000000000" pitchFamily="2" charset="-122"/>
                <a:ea typeface="方正正中黑简体" panose="02000000000000000000" pitchFamily="2" charset="-122"/>
              </a:endParaRPr>
            </a:p>
          </p:txBody>
        </p:sp>
        <p:sp>
          <p:nvSpPr>
            <p:cNvPr id="26" name="任意多边形 30"/>
            <p:cNvSpPr>
              <a:spLocks noChangeAspect="1"/>
            </p:cNvSpPr>
            <p:nvPr/>
          </p:nvSpPr>
          <p:spPr>
            <a:xfrm>
              <a:off x="11779" y="3741"/>
              <a:ext cx="424" cy="510"/>
            </a:xfrm>
            <a:custGeom>
              <a:avLst/>
              <a:gdLst>
                <a:gd name="connsiteX0" fmla="*/ 2088797 w 4696209"/>
                <a:gd name="connsiteY0" fmla="*/ 2028780 h 5645436"/>
                <a:gd name="connsiteX1" fmla="*/ 2539173 w 4696209"/>
                <a:gd name="connsiteY1" fmla="*/ 2028780 h 5645436"/>
                <a:gd name="connsiteX2" fmla="*/ 2539173 w 4696209"/>
                <a:gd name="connsiteY2" fmla="*/ 3205719 h 5645436"/>
                <a:gd name="connsiteX3" fmla="*/ 3543193 w 4696209"/>
                <a:gd name="connsiteY3" fmla="*/ 3785390 h 5645436"/>
                <a:gd name="connsiteX4" fmla="*/ 3318005 w 4696209"/>
                <a:gd name="connsiteY4" fmla="*/ 4175427 h 5645436"/>
                <a:gd name="connsiteX5" fmla="*/ 2088797 w 4696209"/>
                <a:gd name="connsiteY5" fmla="*/ 3465743 h 5645436"/>
                <a:gd name="connsiteX6" fmla="*/ 2098957 w 4696209"/>
                <a:gd name="connsiteY6" fmla="*/ 3448147 h 5645436"/>
                <a:gd name="connsiteX7" fmla="*/ 2088797 w 4696209"/>
                <a:gd name="connsiteY7" fmla="*/ 3448147 h 5645436"/>
                <a:gd name="connsiteX8" fmla="*/ 2348105 w 4696209"/>
                <a:gd name="connsiteY8" fmla="*/ 1488857 h 5645436"/>
                <a:gd name="connsiteX9" fmla="*/ 525293 w 4696209"/>
                <a:gd name="connsiteY9" fmla="*/ 3311669 h 5645436"/>
                <a:gd name="connsiteX10" fmla="*/ 2348105 w 4696209"/>
                <a:gd name="connsiteY10" fmla="*/ 5134481 h 5645436"/>
                <a:gd name="connsiteX11" fmla="*/ 4170917 w 4696209"/>
                <a:gd name="connsiteY11" fmla="*/ 3311669 h 5645436"/>
                <a:gd name="connsiteX12" fmla="*/ 2348105 w 4696209"/>
                <a:gd name="connsiteY12" fmla="*/ 1488857 h 5645436"/>
                <a:gd name="connsiteX13" fmla="*/ 2348105 w 4696209"/>
                <a:gd name="connsiteY13" fmla="*/ 977902 h 5645436"/>
                <a:gd name="connsiteX14" fmla="*/ 4681872 w 4696209"/>
                <a:gd name="connsiteY14" fmla="*/ 3311669 h 5645436"/>
                <a:gd name="connsiteX15" fmla="*/ 2348105 w 4696209"/>
                <a:gd name="connsiteY15" fmla="*/ 5645436 h 5645436"/>
                <a:gd name="connsiteX16" fmla="*/ 14338 w 4696209"/>
                <a:gd name="connsiteY16" fmla="*/ 3311669 h 5645436"/>
                <a:gd name="connsiteX17" fmla="*/ 2348105 w 4696209"/>
                <a:gd name="connsiteY17" fmla="*/ 977902 h 5645436"/>
                <a:gd name="connsiteX18" fmla="*/ 3210794 w 4696209"/>
                <a:gd name="connsiteY18" fmla="*/ 1525 h 5645436"/>
                <a:gd name="connsiteX19" fmla="*/ 3559690 w 4696209"/>
                <a:gd name="connsiteY19" fmla="*/ 82166 h 5645436"/>
                <a:gd name="connsiteX20" fmla="*/ 4389841 w 4696209"/>
                <a:gd name="connsiteY20" fmla="*/ 561454 h 5645436"/>
                <a:gd name="connsiteX21" fmla="*/ 4664989 w 4696209"/>
                <a:gd name="connsiteY21" fmla="*/ 1285059 h 5645436"/>
                <a:gd name="connsiteX22" fmla="*/ 4652365 w 4696209"/>
                <a:gd name="connsiteY22" fmla="*/ 1313093 h 5645436"/>
                <a:gd name="connsiteX23" fmla="*/ 4548130 w 4696209"/>
                <a:gd name="connsiteY23" fmla="*/ 1493633 h 5645436"/>
                <a:gd name="connsiteX24" fmla="*/ 4361174 w 4696209"/>
                <a:gd name="connsiteY24" fmla="*/ 1610458 h 5645436"/>
                <a:gd name="connsiteX25" fmla="*/ 4227467 w 4696209"/>
                <a:gd name="connsiteY25" fmla="*/ 1579554 h 5645436"/>
                <a:gd name="connsiteX26" fmla="*/ 2742962 w 4696209"/>
                <a:gd name="connsiteY26" fmla="*/ 722476 h 5645436"/>
                <a:gd name="connsiteX27" fmla="*/ 2627331 w 4696209"/>
                <a:gd name="connsiteY27" fmla="*/ 490166 h 5645436"/>
                <a:gd name="connsiteX28" fmla="*/ 2634097 w 4696209"/>
                <a:gd name="connsiteY28" fmla="*/ 460273 h 5645436"/>
                <a:gd name="connsiteX29" fmla="*/ 2722954 w 4696209"/>
                <a:gd name="connsiteY29" fmla="*/ 306368 h 5645436"/>
                <a:gd name="connsiteX30" fmla="*/ 3210794 w 4696209"/>
                <a:gd name="connsiteY30" fmla="*/ 1525 h 5645436"/>
                <a:gd name="connsiteX31" fmla="*/ 1485416 w 4696209"/>
                <a:gd name="connsiteY31" fmla="*/ 1525 h 5645436"/>
                <a:gd name="connsiteX32" fmla="*/ 1973255 w 4696209"/>
                <a:gd name="connsiteY32" fmla="*/ 306368 h 5645436"/>
                <a:gd name="connsiteX33" fmla="*/ 2062112 w 4696209"/>
                <a:gd name="connsiteY33" fmla="*/ 460273 h 5645436"/>
                <a:gd name="connsiteX34" fmla="*/ 2068878 w 4696209"/>
                <a:gd name="connsiteY34" fmla="*/ 490166 h 5645436"/>
                <a:gd name="connsiteX35" fmla="*/ 1953247 w 4696209"/>
                <a:gd name="connsiteY35" fmla="*/ 722476 h 5645436"/>
                <a:gd name="connsiteX36" fmla="*/ 468743 w 4696209"/>
                <a:gd name="connsiteY36" fmla="*/ 1579554 h 5645436"/>
                <a:gd name="connsiteX37" fmla="*/ 335035 w 4696209"/>
                <a:gd name="connsiteY37" fmla="*/ 1610458 h 5645436"/>
                <a:gd name="connsiteX38" fmla="*/ 148079 w 4696209"/>
                <a:gd name="connsiteY38" fmla="*/ 1493633 h 5645436"/>
                <a:gd name="connsiteX39" fmla="*/ 43845 w 4696209"/>
                <a:gd name="connsiteY39" fmla="*/ 1313093 h 5645436"/>
                <a:gd name="connsiteX40" fmla="*/ 31220 w 4696209"/>
                <a:gd name="connsiteY40" fmla="*/ 1285059 h 5645436"/>
                <a:gd name="connsiteX41" fmla="*/ 306368 w 4696209"/>
                <a:gd name="connsiteY41" fmla="*/ 561454 h 5645436"/>
                <a:gd name="connsiteX42" fmla="*/ 1136520 w 4696209"/>
                <a:gd name="connsiteY42" fmla="*/ 82166 h 5645436"/>
                <a:gd name="connsiteX43" fmla="*/ 1485416 w 4696209"/>
                <a:gd name="connsiteY43" fmla="*/ 1525 h 5645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4696209" h="5645436">
                  <a:moveTo>
                    <a:pt x="2088797" y="2028780"/>
                  </a:moveTo>
                  <a:lnTo>
                    <a:pt x="2539173" y="2028780"/>
                  </a:lnTo>
                  <a:lnTo>
                    <a:pt x="2539173" y="3205719"/>
                  </a:lnTo>
                  <a:lnTo>
                    <a:pt x="3543193" y="3785390"/>
                  </a:lnTo>
                  <a:lnTo>
                    <a:pt x="3318005" y="4175427"/>
                  </a:lnTo>
                  <a:lnTo>
                    <a:pt x="2088797" y="3465743"/>
                  </a:lnTo>
                  <a:lnTo>
                    <a:pt x="2098957" y="3448147"/>
                  </a:lnTo>
                  <a:lnTo>
                    <a:pt x="2088797" y="3448147"/>
                  </a:lnTo>
                  <a:close/>
                  <a:moveTo>
                    <a:pt x="2348105" y="1488857"/>
                  </a:moveTo>
                  <a:cubicBezTo>
                    <a:pt x="1341394" y="1488857"/>
                    <a:pt x="525293" y="2304958"/>
                    <a:pt x="525293" y="3311669"/>
                  </a:cubicBezTo>
                  <a:cubicBezTo>
                    <a:pt x="525293" y="4318380"/>
                    <a:pt x="1341394" y="5134481"/>
                    <a:pt x="2348105" y="5134481"/>
                  </a:cubicBezTo>
                  <a:cubicBezTo>
                    <a:pt x="3354816" y="5134481"/>
                    <a:pt x="4170917" y="4318380"/>
                    <a:pt x="4170917" y="3311669"/>
                  </a:cubicBezTo>
                  <a:cubicBezTo>
                    <a:pt x="4170917" y="2304958"/>
                    <a:pt x="3354816" y="1488857"/>
                    <a:pt x="2348105" y="1488857"/>
                  </a:cubicBezTo>
                  <a:close/>
                  <a:moveTo>
                    <a:pt x="2348105" y="977902"/>
                  </a:moveTo>
                  <a:cubicBezTo>
                    <a:pt x="3637009" y="977902"/>
                    <a:pt x="4681872" y="2022765"/>
                    <a:pt x="4681872" y="3311669"/>
                  </a:cubicBezTo>
                  <a:cubicBezTo>
                    <a:pt x="4681872" y="4600573"/>
                    <a:pt x="3637009" y="5645436"/>
                    <a:pt x="2348105" y="5645436"/>
                  </a:cubicBezTo>
                  <a:cubicBezTo>
                    <a:pt x="1059201" y="5645436"/>
                    <a:pt x="14338" y="4600573"/>
                    <a:pt x="14338" y="3311669"/>
                  </a:cubicBezTo>
                  <a:cubicBezTo>
                    <a:pt x="14338" y="2022765"/>
                    <a:pt x="1059201" y="977902"/>
                    <a:pt x="2348105" y="977902"/>
                  </a:cubicBezTo>
                  <a:close/>
                  <a:moveTo>
                    <a:pt x="3210794" y="1525"/>
                  </a:moveTo>
                  <a:cubicBezTo>
                    <a:pt x="3328480" y="-6792"/>
                    <a:pt x="3449826" y="18736"/>
                    <a:pt x="3559690" y="82166"/>
                  </a:cubicBezTo>
                  <a:lnTo>
                    <a:pt x="4389841" y="561454"/>
                  </a:lnTo>
                  <a:cubicBezTo>
                    <a:pt x="4646190" y="709457"/>
                    <a:pt x="4755086" y="1014775"/>
                    <a:pt x="4664989" y="1285059"/>
                  </a:cubicBezTo>
                  <a:lnTo>
                    <a:pt x="4652365" y="1313093"/>
                  </a:lnTo>
                  <a:lnTo>
                    <a:pt x="4548130" y="1493633"/>
                  </a:lnTo>
                  <a:cubicBezTo>
                    <a:pt x="4507616" y="1563805"/>
                    <a:pt x="4436343" y="1605146"/>
                    <a:pt x="4361174" y="1610458"/>
                  </a:cubicBezTo>
                  <a:cubicBezTo>
                    <a:pt x="4316074" y="1613646"/>
                    <a:pt x="4269570" y="1603863"/>
                    <a:pt x="4227467" y="1579554"/>
                  </a:cubicBezTo>
                  <a:lnTo>
                    <a:pt x="2742962" y="722476"/>
                  </a:lnTo>
                  <a:cubicBezTo>
                    <a:pt x="2658756" y="673860"/>
                    <a:pt x="2616066" y="580949"/>
                    <a:pt x="2627331" y="490166"/>
                  </a:cubicBezTo>
                  <a:lnTo>
                    <a:pt x="2634097" y="460273"/>
                  </a:lnTo>
                  <a:lnTo>
                    <a:pt x="2722954" y="306368"/>
                  </a:lnTo>
                  <a:cubicBezTo>
                    <a:pt x="2828671" y="123262"/>
                    <a:pt x="3014650" y="15387"/>
                    <a:pt x="3210794" y="1525"/>
                  </a:cubicBezTo>
                  <a:close/>
                  <a:moveTo>
                    <a:pt x="1485416" y="1525"/>
                  </a:moveTo>
                  <a:cubicBezTo>
                    <a:pt x="1681559" y="15386"/>
                    <a:pt x="1867539" y="123262"/>
                    <a:pt x="1973255" y="306368"/>
                  </a:cubicBezTo>
                  <a:lnTo>
                    <a:pt x="2062112" y="460273"/>
                  </a:lnTo>
                  <a:lnTo>
                    <a:pt x="2068878" y="490166"/>
                  </a:lnTo>
                  <a:cubicBezTo>
                    <a:pt x="2080144" y="580949"/>
                    <a:pt x="2037454" y="673859"/>
                    <a:pt x="1953247" y="722476"/>
                  </a:cubicBezTo>
                  <a:lnTo>
                    <a:pt x="468743" y="1579554"/>
                  </a:lnTo>
                  <a:cubicBezTo>
                    <a:pt x="426639" y="1603863"/>
                    <a:pt x="380136" y="1613646"/>
                    <a:pt x="335035" y="1610458"/>
                  </a:cubicBezTo>
                  <a:cubicBezTo>
                    <a:pt x="259866" y="1605146"/>
                    <a:pt x="188593" y="1563805"/>
                    <a:pt x="148079" y="1493633"/>
                  </a:cubicBezTo>
                  <a:lnTo>
                    <a:pt x="43845" y="1313093"/>
                  </a:lnTo>
                  <a:lnTo>
                    <a:pt x="31220" y="1285059"/>
                  </a:lnTo>
                  <a:cubicBezTo>
                    <a:pt x="-58877" y="1014775"/>
                    <a:pt x="50020" y="709457"/>
                    <a:pt x="306368" y="561454"/>
                  </a:cubicBezTo>
                  <a:lnTo>
                    <a:pt x="1136520" y="82166"/>
                  </a:lnTo>
                  <a:cubicBezTo>
                    <a:pt x="1246384" y="18736"/>
                    <a:pt x="1367729" y="-6792"/>
                    <a:pt x="1485416" y="1525"/>
                  </a:cubicBezTo>
                  <a:close/>
                </a:path>
              </a:pathLst>
            </a:custGeom>
            <a:solidFill>
              <a:srgbClr val="07F0F6"/>
            </a:solidFill>
            <a:ln>
              <a:noFill/>
            </a:ln>
          </p:spPr>
          <p:txBody>
            <a:bodyPr lIns="14288" tIns="14288" rIns="14288" bIns="14288" anchor="ctr"/>
            <a:lstStyle/>
            <a:p>
              <a:pPr algn="ctr" defTabSz="227965"/>
              <a:endParaRPr lang="zh-CN" altLang="en-US" sz="3000" kern="0">
                <a:solidFill>
                  <a:schemeClr val="bg1"/>
                </a:solidFill>
                <a:effectLst>
                  <a:outerShdw blurRad="38100" dist="12700" dir="5400000" rotWithShape="0">
                    <a:srgbClr val="000000">
                      <a:alpha val="50000"/>
                    </a:srgbClr>
                  </a:outerShdw>
                </a:effectLst>
                <a:latin typeface="方正正中黑简体" panose="02000000000000000000" pitchFamily="2" charset="-122"/>
                <a:ea typeface="方正正中黑简体" panose="02000000000000000000" pitchFamily="2" charset="-122"/>
              </a:endParaRPr>
            </a:p>
          </p:txBody>
        </p:sp>
        <p:sp>
          <p:nvSpPr>
            <p:cNvPr id="27" name="任意多边形 31"/>
            <p:cNvSpPr>
              <a:spLocks noChangeAspect="1"/>
            </p:cNvSpPr>
            <p:nvPr/>
          </p:nvSpPr>
          <p:spPr>
            <a:xfrm>
              <a:off x="5193" y="3741"/>
              <a:ext cx="510" cy="510"/>
            </a:xfrm>
            <a:custGeom>
              <a:avLst/>
              <a:gdLst>
                <a:gd name="connsiteX0" fmla="*/ 2822419 w 5595582"/>
                <a:gd name="connsiteY0" fmla="*/ 2670465 h 5595582"/>
                <a:gd name="connsiteX1" fmla="*/ 2924632 w 5595582"/>
                <a:gd name="connsiteY1" fmla="*/ 2770939 h 5595582"/>
                <a:gd name="connsiteX2" fmla="*/ 2824643 w 5595582"/>
                <a:gd name="connsiteY2" fmla="*/ 2924635 h 5595582"/>
                <a:gd name="connsiteX3" fmla="*/ 2670947 w 5595582"/>
                <a:gd name="connsiteY3" fmla="*/ 2824646 h 5595582"/>
                <a:gd name="connsiteX4" fmla="*/ 2770935 w 5595582"/>
                <a:gd name="connsiteY4" fmla="*/ 2670950 h 5595582"/>
                <a:gd name="connsiteX5" fmla="*/ 2822419 w 5595582"/>
                <a:gd name="connsiteY5" fmla="*/ 2670465 h 5595582"/>
                <a:gd name="connsiteX6" fmla="*/ 2796143 w 5595582"/>
                <a:gd name="connsiteY6" fmla="*/ 2511137 h 5595582"/>
                <a:gd name="connsiteX7" fmla="*/ 2738429 w 5595582"/>
                <a:gd name="connsiteY7" fmla="*/ 2517404 h 5595582"/>
                <a:gd name="connsiteX8" fmla="*/ 2517400 w 5595582"/>
                <a:gd name="connsiteY8" fmla="*/ 2857153 h 5595582"/>
                <a:gd name="connsiteX9" fmla="*/ 2857150 w 5595582"/>
                <a:gd name="connsiteY9" fmla="*/ 3078182 h 5595582"/>
                <a:gd name="connsiteX10" fmla="*/ 3078179 w 5595582"/>
                <a:gd name="connsiteY10" fmla="*/ 2738431 h 5595582"/>
                <a:gd name="connsiteX11" fmla="*/ 2796143 w 5595582"/>
                <a:gd name="connsiteY11" fmla="*/ 2511137 h 5595582"/>
                <a:gd name="connsiteX12" fmla="*/ 4374868 w 5595582"/>
                <a:gd name="connsiteY12" fmla="*/ 1380099 h 5595582"/>
                <a:gd name="connsiteX13" fmla="*/ 3091830 w 5595582"/>
                <a:gd name="connsiteY13" fmla="*/ 3124889 h 5595582"/>
                <a:gd name="connsiteX14" fmla="*/ 1220710 w 5595582"/>
                <a:gd name="connsiteY14" fmla="*/ 4215483 h 5595582"/>
                <a:gd name="connsiteX15" fmla="*/ 2503749 w 5595582"/>
                <a:gd name="connsiteY15" fmla="*/ 2470693 h 5595582"/>
                <a:gd name="connsiteX16" fmla="*/ 2797791 w 5595582"/>
                <a:gd name="connsiteY16" fmla="*/ 424257 h 5595582"/>
                <a:gd name="connsiteX17" fmla="*/ 424257 w 5595582"/>
                <a:gd name="connsiteY17" fmla="*/ 2797791 h 5595582"/>
                <a:gd name="connsiteX18" fmla="*/ 2797791 w 5595582"/>
                <a:gd name="connsiteY18" fmla="*/ 5171325 h 5595582"/>
                <a:gd name="connsiteX19" fmla="*/ 5171325 w 5595582"/>
                <a:gd name="connsiteY19" fmla="*/ 2797791 h 5595582"/>
                <a:gd name="connsiteX20" fmla="*/ 2797791 w 5595582"/>
                <a:gd name="connsiteY20" fmla="*/ 424257 h 5595582"/>
                <a:gd name="connsiteX21" fmla="*/ 2797791 w 5595582"/>
                <a:gd name="connsiteY21" fmla="*/ 0 h 5595582"/>
                <a:gd name="connsiteX22" fmla="*/ 5595582 w 5595582"/>
                <a:gd name="connsiteY22" fmla="*/ 2797791 h 5595582"/>
                <a:gd name="connsiteX23" fmla="*/ 2797791 w 5595582"/>
                <a:gd name="connsiteY23" fmla="*/ 5595582 h 5595582"/>
                <a:gd name="connsiteX24" fmla="*/ 0 w 5595582"/>
                <a:gd name="connsiteY24" fmla="*/ 2797791 h 5595582"/>
                <a:gd name="connsiteX25" fmla="*/ 2797791 w 5595582"/>
                <a:gd name="connsiteY25" fmla="*/ 0 h 5595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595582" h="5595582">
                  <a:moveTo>
                    <a:pt x="2822419" y="2670465"/>
                  </a:moveTo>
                  <a:cubicBezTo>
                    <a:pt x="2872021" y="2680082"/>
                    <a:pt x="2913509" y="2718399"/>
                    <a:pt x="2924632" y="2770939"/>
                  </a:cubicBezTo>
                  <a:cubicBezTo>
                    <a:pt x="2939463" y="2840992"/>
                    <a:pt x="2894697" y="2909804"/>
                    <a:pt x="2824643" y="2924635"/>
                  </a:cubicBezTo>
                  <a:cubicBezTo>
                    <a:pt x="2754590" y="2939466"/>
                    <a:pt x="2685778" y="2894699"/>
                    <a:pt x="2670947" y="2824646"/>
                  </a:cubicBezTo>
                  <a:cubicBezTo>
                    <a:pt x="2656116" y="2754592"/>
                    <a:pt x="2700882" y="2685780"/>
                    <a:pt x="2770935" y="2670950"/>
                  </a:cubicBezTo>
                  <a:cubicBezTo>
                    <a:pt x="2788449" y="2667242"/>
                    <a:pt x="2805884" y="2667259"/>
                    <a:pt x="2822419" y="2670465"/>
                  </a:cubicBezTo>
                  <a:close/>
                  <a:moveTo>
                    <a:pt x="2796143" y="2511137"/>
                  </a:moveTo>
                  <a:cubicBezTo>
                    <a:pt x="2777100" y="2511266"/>
                    <a:pt x="2757786" y="2513306"/>
                    <a:pt x="2738429" y="2517404"/>
                  </a:cubicBezTo>
                  <a:cubicBezTo>
                    <a:pt x="2583574" y="2550187"/>
                    <a:pt x="2484616" y="2702298"/>
                    <a:pt x="2517400" y="2857153"/>
                  </a:cubicBezTo>
                  <a:cubicBezTo>
                    <a:pt x="2550184" y="3012007"/>
                    <a:pt x="2702296" y="3110966"/>
                    <a:pt x="2857150" y="3078182"/>
                  </a:cubicBezTo>
                  <a:cubicBezTo>
                    <a:pt x="3012005" y="3045398"/>
                    <a:pt x="3110962" y="2893286"/>
                    <a:pt x="3078179" y="2738431"/>
                  </a:cubicBezTo>
                  <a:cubicBezTo>
                    <a:pt x="3049492" y="2602933"/>
                    <a:pt x="2929447" y="2510232"/>
                    <a:pt x="2796143" y="2511137"/>
                  </a:cubicBezTo>
                  <a:close/>
                  <a:moveTo>
                    <a:pt x="4374868" y="1380099"/>
                  </a:moveTo>
                  <a:lnTo>
                    <a:pt x="3091830" y="3124889"/>
                  </a:lnTo>
                  <a:lnTo>
                    <a:pt x="1220710" y="4215483"/>
                  </a:lnTo>
                  <a:lnTo>
                    <a:pt x="2503749" y="2470693"/>
                  </a:lnTo>
                  <a:close/>
                  <a:moveTo>
                    <a:pt x="2797791" y="424257"/>
                  </a:moveTo>
                  <a:cubicBezTo>
                    <a:pt x="1486924" y="424257"/>
                    <a:pt x="424257" y="1486924"/>
                    <a:pt x="424257" y="2797791"/>
                  </a:cubicBezTo>
                  <a:cubicBezTo>
                    <a:pt x="424257" y="4108658"/>
                    <a:pt x="1486924" y="5171325"/>
                    <a:pt x="2797791" y="5171325"/>
                  </a:cubicBezTo>
                  <a:cubicBezTo>
                    <a:pt x="4108658" y="5171325"/>
                    <a:pt x="5171325" y="4108658"/>
                    <a:pt x="5171325" y="2797791"/>
                  </a:cubicBezTo>
                  <a:cubicBezTo>
                    <a:pt x="5171325" y="1486924"/>
                    <a:pt x="4108658" y="424257"/>
                    <a:pt x="2797791" y="424257"/>
                  </a:cubicBezTo>
                  <a:close/>
                  <a:moveTo>
                    <a:pt x="2797791" y="0"/>
                  </a:moveTo>
                  <a:cubicBezTo>
                    <a:pt x="4342968" y="0"/>
                    <a:pt x="5595582" y="1252614"/>
                    <a:pt x="5595582" y="2797791"/>
                  </a:cubicBezTo>
                  <a:cubicBezTo>
                    <a:pt x="5595582" y="4342968"/>
                    <a:pt x="4342968" y="5595582"/>
                    <a:pt x="2797791" y="5595582"/>
                  </a:cubicBezTo>
                  <a:cubicBezTo>
                    <a:pt x="1252614" y="5595582"/>
                    <a:pt x="0" y="4342968"/>
                    <a:pt x="0" y="2797791"/>
                  </a:cubicBezTo>
                  <a:cubicBezTo>
                    <a:pt x="0" y="1252614"/>
                    <a:pt x="1252614" y="0"/>
                    <a:pt x="2797791" y="0"/>
                  </a:cubicBezTo>
                  <a:close/>
                </a:path>
              </a:pathLst>
            </a:custGeom>
            <a:solidFill>
              <a:srgbClr val="07F0F6"/>
            </a:solidFill>
            <a:ln>
              <a:noFill/>
            </a:ln>
          </p:spPr>
          <p:txBody>
            <a:bodyPr lIns="14288" tIns="14288" rIns="14288" bIns="14288" anchor="ctr"/>
            <a:lstStyle/>
            <a:p>
              <a:pPr algn="ctr" defTabSz="227965"/>
              <a:endParaRPr lang="zh-CN" altLang="en-US" sz="3000" kern="0">
                <a:solidFill>
                  <a:schemeClr val="bg1"/>
                </a:solidFill>
                <a:effectLst>
                  <a:outerShdw blurRad="38100" dist="12700" dir="5400000" rotWithShape="0">
                    <a:srgbClr val="000000">
                      <a:alpha val="50000"/>
                    </a:srgbClr>
                  </a:outerShdw>
                </a:effectLst>
                <a:latin typeface="方正正中黑简体" panose="02000000000000000000" pitchFamily="2" charset="-122"/>
                <a:ea typeface="方正正中黑简体" panose="02000000000000000000" pitchFamily="2" charset="-122"/>
              </a:endParaRPr>
            </a:p>
          </p:txBody>
        </p:sp>
        <p:sp>
          <p:nvSpPr>
            <p:cNvPr id="28" name="任意多边形 32"/>
            <p:cNvSpPr>
              <a:spLocks noChangeAspect="1"/>
            </p:cNvSpPr>
            <p:nvPr/>
          </p:nvSpPr>
          <p:spPr>
            <a:xfrm>
              <a:off x="1991" y="3741"/>
              <a:ext cx="397" cy="510"/>
            </a:xfrm>
            <a:custGeom>
              <a:avLst/>
              <a:gdLst>
                <a:gd name="connsiteX0" fmla="*/ 2053988 w 4790420"/>
                <a:gd name="connsiteY0" fmla="*/ 847831 h 6158425"/>
                <a:gd name="connsiteX1" fmla="*/ 330076 w 4790420"/>
                <a:gd name="connsiteY1" fmla="*/ 2571743 h 6158425"/>
                <a:gd name="connsiteX2" fmla="*/ 2053988 w 4790420"/>
                <a:gd name="connsiteY2" fmla="*/ 4295655 h 6158425"/>
                <a:gd name="connsiteX3" fmla="*/ 3777900 w 4790420"/>
                <a:gd name="connsiteY3" fmla="*/ 2571743 h 6158425"/>
                <a:gd name="connsiteX4" fmla="*/ 2053988 w 4790420"/>
                <a:gd name="connsiteY4" fmla="*/ 847831 h 6158425"/>
                <a:gd name="connsiteX5" fmla="*/ 2053988 w 4790420"/>
                <a:gd name="connsiteY5" fmla="*/ 517755 h 6158425"/>
                <a:gd name="connsiteX6" fmla="*/ 4107976 w 4790420"/>
                <a:gd name="connsiteY6" fmla="*/ 2571743 h 6158425"/>
                <a:gd name="connsiteX7" fmla="*/ 2053988 w 4790420"/>
                <a:gd name="connsiteY7" fmla="*/ 4625731 h 6158425"/>
                <a:gd name="connsiteX8" fmla="*/ 0 w 4790420"/>
                <a:gd name="connsiteY8" fmla="*/ 2571743 h 6158425"/>
                <a:gd name="connsiteX9" fmla="*/ 2053988 w 4790420"/>
                <a:gd name="connsiteY9" fmla="*/ 517755 h 6158425"/>
                <a:gd name="connsiteX10" fmla="*/ 2988811 w 4790420"/>
                <a:gd name="connsiteY10" fmla="*/ 0 h 6158425"/>
                <a:gd name="connsiteX11" fmla="*/ 4768061 w 4790420"/>
                <a:gd name="connsiteY11" fmla="*/ 2223084 h 6158425"/>
                <a:gd name="connsiteX12" fmla="*/ 3608480 w 4790420"/>
                <a:gd name="connsiteY12" fmla="*/ 4823700 h 6158425"/>
                <a:gd name="connsiteX13" fmla="*/ 2394040 w 4790420"/>
                <a:gd name="connsiteY13" fmla="*/ 5286916 h 6158425"/>
                <a:gd name="connsiteX14" fmla="*/ 2333767 w 4790420"/>
                <a:gd name="connsiteY14" fmla="*/ 5292401 h 6158425"/>
                <a:gd name="connsiteX15" fmla="*/ 2333767 w 4790420"/>
                <a:gd name="connsiteY15" fmla="*/ 5858175 h 6158425"/>
                <a:gd name="connsiteX16" fmla="*/ 3057098 w 4790420"/>
                <a:gd name="connsiteY16" fmla="*/ 5858175 h 6158425"/>
                <a:gd name="connsiteX17" fmla="*/ 3057098 w 4790420"/>
                <a:gd name="connsiteY17" fmla="*/ 6158425 h 6158425"/>
                <a:gd name="connsiteX18" fmla="*/ 1310186 w 4790420"/>
                <a:gd name="connsiteY18" fmla="*/ 6158425 h 6158425"/>
                <a:gd name="connsiteX19" fmla="*/ 1310186 w 4790420"/>
                <a:gd name="connsiteY19" fmla="*/ 5858175 h 6158425"/>
                <a:gd name="connsiteX20" fmla="*/ 2033517 w 4790420"/>
                <a:gd name="connsiteY20" fmla="*/ 5858175 h 6158425"/>
                <a:gd name="connsiteX21" fmla="*/ 2033517 w 4790420"/>
                <a:gd name="connsiteY21" fmla="*/ 5307773 h 6158425"/>
                <a:gd name="connsiteX22" fmla="*/ 2024915 w 4790420"/>
                <a:gd name="connsiteY22" fmla="*/ 5307973 h 6158425"/>
                <a:gd name="connsiteX23" fmla="*/ 765677 w 4790420"/>
                <a:gd name="connsiteY23" fmla="*/ 4985869 h 6158425"/>
                <a:gd name="connsiteX24" fmla="*/ 928493 w 4790420"/>
                <a:gd name="connsiteY24" fmla="*/ 4680772 h 6158425"/>
                <a:gd name="connsiteX25" fmla="*/ 3412023 w 4790420"/>
                <a:gd name="connsiteY25" fmla="*/ 4539098 h 6158425"/>
                <a:gd name="connsiteX26" fmla="*/ 4425057 w 4790420"/>
                <a:gd name="connsiteY26" fmla="*/ 2267148 h 6158425"/>
                <a:gd name="connsiteX27" fmla="*/ 2870669 w 4790420"/>
                <a:gd name="connsiteY27" fmla="*/ 325018 h 615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790420" h="6158425">
                  <a:moveTo>
                    <a:pt x="2053988" y="847831"/>
                  </a:moveTo>
                  <a:cubicBezTo>
                    <a:pt x="1101898" y="847831"/>
                    <a:pt x="330076" y="1619653"/>
                    <a:pt x="330076" y="2571743"/>
                  </a:cubicBezTo>
                  <a:cubicBezTo>
                    <a:pt x="330076" y="3523833"/>
                    <a:pt x="1101898" y="4295655"/>
                    <a:pt x="2053988" y="4295655"/>
                  </a:cubicBezTo>
                  <a:cubicBezTo>
                    <a:pt x="3006078" y="4295655"/>
                    <a:pt x="3777900" y="3523833"/>
                    <a:pt x="3777900" y="2571743"/>
                  </a:cubicBezTo>
                  <a:cubicBezTo>
                    <a:pt x="3777900" y="1619653"/>
                    <a:pt x="3006078" y="847831"/>
                    <a:pt x="2053988" y="847831"/>
                  </a:cubicBezTo>
                  <a:close/>
                  <a:moveTo>
                    <a:pt x="2053988" y="517755"/>
                  </a:moveTo>
                  <a:cubicBezTo>
                    <a:pt x="3188374" y="517755"/>
                    <a:pt x="4107976" y="1437357"/>
                    <a:pt x="4107976" y="2571743"/>
                  </a:cubicBezTo>
                  <a:cubicBezTo>
                    <a:pt x="4107976" y="3706129"/>
                    <a:pt x="3188374" y="4625731"/>
                    <a:pt x="2053988" y="4625731"/>
                  </a:cubicBezTo>
                  <a:cubicBezTo>
                    <a:pt x="919602" y="4625731"/>
                    <a:pt x="0" y="3706129"/>
                    <a:pt x="0" y="2571743"/>
                  </a:cubicBezTo>
                  <a:cubicBezTo>
                    <a:pt x="0" y="1437357"/>
                    <a:pt x="919602" y="517755"/>
                    <a:pt x="2053988" y="517755"/>
                  </a:cubicBezTo>
                  <a:close/>
                  <a:moveTo>
                    <a:pt x="2988811" y="0"/>
                  </a:moveTo>
                  <a:cubicBezTo>
                    <a:pt x="3951100" y="349790"/>
                    <a:pt x="4637600" y="1207537"/>
                    <a:pt x="4768061" y="2223084"/>
                  </a:cubicBezTo>
                  <a:cubicBezTo>
                    <a:pt x="4898521" y="3238630"/>
                    <a:pt x="4451113" y="4242043"/>
                    <a:pt x="3608480" y="4823700"/>
                  </a:cubicBezTo>
                  <a:cubicBezTo>
                    <a:pt x="3239828" y="5078175"/>
                    <a:pt x="2822516" y="5233293"/>
                    <a:pt x="2394040" y="5286916"/>
                  </a:cubicBezTo>
                  <a:lnTo>
                    <a:pt x="2333767" y="5292401"/>
                  </a:lnTo>
                  <a:lnTo>
                    <a:pt x="2333767" y="5858175"/>
                  </a:lnTo>
                  <a:lnTo>
                    <a:pt x="3057098" y="5858175"/>
                  </a:lnTo>
                  <a:lnTo>
                    <a:pt x="3057098" y="6158425"/>
                  </a:lnTo>
                  <a:lnTo>
                    <a:pt x="1310186" y="6158425"/>
                  </a:lnTo>
                  <a:lnTo>
                    <a:pt x="1310186" y="5858175"/>
                  </a:lnTo>
                  <a:lnTo>
                    <a:pt x="2033517" y="5858175"/>
                  </a:lnTo>
                  <a:lnTo>
                    <a:pt x="2033517" y="5307773"/>
                  </a:lnTo>
                  <a:lnTo>
                    <a:pt x="2024915" y="5307973"/>
                  </a:lnTo>
                  <a:cubicBezTo>
                    <a:pt x="1593121" y="5303425"/>
                    <a:pt x="1160876" y="5196770"/>
                    <a:pt x="765677" y="4985869"/>
                  </a:cubicBezTo>
                  <a:lnTo>
                    <a:pt x="928493" y="4680772"/>
                  </a:lnTo>
                  <a:cubicBezTo>
                    <a:pt x="1717645" y="5101908"/>
                    <a:pt x="2675882" y="5047244"/>
                    <a:pt x="3412023" y="4539098"/>
                  </a:cubicBezTo>
                  <a:cubicBezTo>
                    <a:pt x="4148164" y="4030951"/>
                    <a:pt x="4539029" y="3154350"/>
                    <a:pt x="4425057" y="2267148"/>
                  </a:cubicBezTo>
                  <a:cubicBezTo>
                    <a:pt x="4311084" y="1379947"/>
                    <a:pt x="3711344" y="630601"/>
                    <a:pt x="2870669" y="325018"/>
                  </a:cubicBezTo>
                  <a:close/>
                </a:path>
              </a:pathLst>
            </a:custGeom>
            <a:solidFill>
              <a:srgbClr val="07F0F6"/>
            </a:solidFill>
            <a:ln>
              <a:noFill/>
            </a:ln>
          </p:spPr>
          <p:txBody>
            <a:bodyPr lIns="14288" tIns="14288" rIns="14288" bIns="14288" anchor="ctr"/>
            <a:lstStyle/>
            <a:p>
              <a:pPr algn="ctr" defTabSz="227965"/>
              <a:endParaRPr lang="zh-CN" altLang="en-US" sz="3000" kern="0">
                <a:solidFill>
                  <a:schemeClr val="bg1"/>
                </a:solidFill>
                <a:effectLst>
                  <a:outerShdw blurRad="38100" dist="12700" dir="5400000" rotWithShape="0">
                    <a:srgbClr val="000000">
                      <a:alpha val="50000"/>
                    </a:srgbClr>
                  </a:outerShdw>
                </a:effectLst>
                <a:latin typeface="方正正中黑简体" panose="02000000000000000000" pitchFamily="2" charset="-122"/>
                <a:ea typeface="方正正中黑简体" panose="02000000000000000000" pitchFamily="2" charset="-122"/>
              </a:endParaRPr>
            </a:p>
          </p:txBody>
        </p:sp>
      </p:grpSp>
      <p:grpSp>
        <p:nvGrpSpPr>
          <p:cNvPr id="3" name="组合 2"/>
          <p:cNvGrpSpPr/>
          <p:nvPr/>
        </p:nvGrpSpPr>
        <p:grpSpPr>
          <a:xfrm>
            <a:off x="-19685" y="252095"/>
            <a:ext cx="3296285" cy="542290"/>
            <a:chOff x="-31" y="397"/>
            <a:chExt cx="5191" cy="854"/>
          </a:xfrm>
        </p:grpSpPr>
        <p:sp>
          <p:nvSpPr>
            <p:cNvPr id="2" name="矩形 1"/>
            <p:cNvSpPr/>
            <p:nvPr/>
          </p:nvSpPr>
          <p:spPr>
            <a:xfrm>
              <a:off x="719" y="397"/>
              <a:ext cx="2871" cy="727"/>
            </a:xfrm>
            <a:prstGeom prst="rect">
              <a:avLst/>
            </a:prstGeom>
          </p:spPr>
          <p:txBody>
            <a:bodyPr wrap="none">
              <a:spAutoFit/>
            </a:bodyPr>
            <a:lstStyle/>
            <a:p>
              <a:pPr algn="ctr"/>
              <a:r>
                <a:rPr lang="en-US" altLang="zh-CN" sz="2400" dirty="0">
                  <a:gradFill flip="none" rotWithShape="1">
                    <a:gsLst>
                      <a:gs pos="52000">
                        <a:srgbClr val="07FFFD"/>
                      </a:gs>
                      <a:gs pos="100000">
                        <a:srgbClr val="002B9B">
                          <a:alpha val="40000"/>
                        </a:srgbClr>
                      </a:gs>
                    </a:gsLst>
                    <a:lin ang="5400000" scaled="1"/>
                    <a:tileRect/>
                  </a:gradFill>
                  <a:latin typeface="Nunito ExtraLight" pitchFamily="2" charset="-52"/>
                  <a:ea typeface="方正正中黑简体" panose="02000000000000000000" pitchFamily="2" charset="-122"/>
                </a:rPr>
                <a:t>Possibilities:</a:t>
              </a:r>
              <a:endParaRPr lang="zh-CN" altLang="en-US" sz="2400" dirty="0">
                <a:gradFill flip="none" rotWithShape="1">
                  <a:gsLst>
                    <a:gs pos="52000">
                      <a:srgbClr val="07FFFD"/>
                    </a:gs>
                    <a:gs pos="100000">
                      <a:srgbClr val="002B9B">
                        <a:alpha val="40000"/>
                      </a:srgbClr>
                    </a:gs>
                  </a:gsLst>
                  <a:lin ang="5400000" scaled="1"/>
                  <a:tileRect/>
                </a:gradFill>
                <a:latin typeface="Nunito ExtraLight" pitchFamily="2" charset="-52"/>
                <a:ea typeface="方正正中黑简体" panose="02000000000000000000" pitchFamily="2" charset="-122"/>
              </a:endParaRPr>
            </a:p>
          </p:txBody>
        </p:sp>
        <p:grpSp>
          <p:nvGrpSpPr>
            <p:cNvPr id="4" name="组合 3"/>
            <p:cNvGrpSpPr/>
            <p:nvPr/>
          </p:nvGrpSpPr>
          <p:grpSpPr>
            <a:xfrm>
              <a:off x="-31" y="480"/>
              <a:ext cx="5191" cy="771"/>
              <a:chOff x="0" y="514"/>
              <a:chExt cx="5459" cy="771"/>
            </a:xfrm>
          </p:grpSpPr>
          <p:cxnSp>
            <p:nvCxnSpPr>
              <p:cNvPr id="35" name="直接连接符 34"/>
              <p:cNvCxnSpPr/>
              <p:nvPr/>
            </p:nvCxnSpPr>
            <p:spPr>
              <a:xfrm>
                <a:off x="0" y="1285"/>
                <a:ext cx="4307" cy="0"/>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V="1">
                <a:off x="4307" y="599"/>
                <a:ext cx="1065" cy="681"/>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sp>
            <p:nvSpPr>
              <p:cNvPr id="37" name="椭圆 36"/>
              <p:cNvSpPr/>
              <p:nvPr/>
            </p:nvSpPr>
            <p:spPr>
              <a:xfrm>
                <a:off x="5289" y="514"/>
                <a:ext cx="170" cy="170"/>
              </a:xfrm>
              <a:prstGeom prst="ellipse">
                <a:avLst/>
              </a:prstGeom>
              <a:noFill/>
              <a:ln w="12700">
                <a:solidFill>
                  <a:srgbClr val="49F1E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sp>
            <p:nvSpPr>
              <p:cNvPr id="38" name="椭圆 37"/>
              <p:cNvSpPr/>
              <p:nvPr/>
            </p:nvSpPr>
            <p:spPr>
              <a:xfrm>
                <a:off x="5332" y="557"/>
                <a:ext cx="85" cy="85"/>
              </a:xfrm>
              <a:prstGeom prst="ellipse">
                <a:avLst/>
              </a:prstGeom>
              <a:solidFill>
                <a:srgbClr val="49F1E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grpSp>
      </p:grpSp>
      <p:sp>
        <p:nvSpPr>
          <p:cNvPr id="40" name="文本框 39"/>
          <p:cNvSpPr txBox="1"/>
          <p:nvPr/>
        </p:nvSpPr>
        <p:spPr>
          <a:xfrm>
            <a:off x="1695499" y="2054400"/>
            <a:ext cx="2414062" cy="330411"/>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400" dirty="0">
                <a:solidFill>
                  <a:schemeClr val="bg1"/>
                </a:solidFill>
                <a:latin typeface="Nunito" pitchFamily="2" charset="-52"/>
                <a:ea typeface="方正正中黑简体" panose="02000000000000000000" pitchFamily="2" charset="-122"/>
                <a:cs typeface="+mn-ea"/>
                <a:sym typeface="+mn-lt"/>
              </a:rPr>
              <a:t>Intuitive interface</a:t>
            </a:r>
          </a:p>
        </p:txBody>
      </p:sp>
      <p:sp>
        <p:nvSpPr>
          <p:cNvPr id="47" name="ïṩļîḍè"/>
          <p:cNvSpPr txBox="1"/>
          <p:nvPr/>
        </p:nvSpPr>
        <p:spPr>
          <a:xfrm>
            <a:off x="1545664" y="1071880"/>
            <a:ext cx="6109069" cy="450533"/>
          </a:xfrm>
          <a:prstGeom prst="rect">
            <a:avLst/>
          </a:prstGeom>
          <a:noFill/>
          <a:ln>
            <a:noFill/>
          </a:ln>
        </p:spPr>
        <p:txBody>
          <a:bodyPr wrap="square" lIns="68580" tIns="34290" rIns="68580" bIns="34290" anchor="t" anchorCtr="0">
            <a:noAutofit/>
          </a:bodyPr>
          <a:lstStyle/>
          <a:p>
            <a:pPr algn="ctr">
              <a:lnSpc>
                <a:spcPct val="114000"/>
              </a:lnSpc>
            </a:pPr>
            <a:r>
              <a:rPr lang="en-US" altLang="zh-CN" sz="3200" dirty="0">
                <a:solidFill>
                  <a:srgbClr val="07F0F6"/>
                </a:solidFill>
                <a:latin typeface="Nunito ExtraLight" pitchFamily="2" charset="-52"/>
                <a:ea typeface="方正正中黑简体" panose="02000000000000000000" pitchFamily="2" charset="-122"/>
                <a:cs typeface="+mn-ea"/>
                <a:sym typeface="+mn-lt"/>
              </a:rPr>
              <a:t>What’s possible with</a:t>
            </a:r>
            <a:r>
              <a:rPr lang="ru-RU" altLang="zh-CN" sz="3200" dirty="0">
                <a:solidFill>
                  <a:srgbClr val="07F0F6"/>
                </a:solidFill>
                <a:latin typeface="Nunito ExtraLight" pitchFamily="2" charset="-52"/>
                <a:ea typeface="方正正中黑简体" panose="02000000000000000000" pitchFamily="2" charset="-122"/>
                <a:cs typeface="+mn-ea"/>
                <a:sym typeface="+mn-lt"/>
              </a:rPr>
              <a:t> </a:t>
            </a:r>
            <a:r>
              <a:rPr lang="en-US" altLang="zh-CN" sz="3200" dirty="0" err="1">
                <a:solidFill>
                  <a:srgbClr val="07F0F6"/>
                </a:solidFill>
                <a:latin typeface="Nunito ExtraLight" pitchFamily="2" charset="-52"/>
                <a:ea typeface="方正正中黑简体" panose="02000000000000000000" pitchFamily="2" charset="-122"/>
                <a:cs typeface="+mn-ea"/>
                <a:sym typeface="+mn-lt"/>
              </a:rPr>
              <a:t>OgunCAD</a:t>
            </a:r>
            <a:r>
              <a:rPr lang="en-US" altLang="zh-CN" sz="3200" dirty="0">
                <a:solidFill>
                  <a:srgbClr val="07F0F6"/>
                </a:solidFill>
                <a:latin typeface="Nunito ExtraLight" pitchFamily="2" charset="-52"/>
                <a:ea typeface="方正正中黑简体" panose="02000000000000000000" pitchFamily="2" charset="-122"/>
                <a:cs typeface="+mn-ea"/>
                <a:sym typeface="+mn-lt"/>
              </a:rPr>
              <a:t>?</a:t>
            </a:r>
          </a:p>
        </p:txBody>
      </p:sp>
      <p:sp>
        <p:nvSpPr>
          <p:cNvPr id="48" name="文本框 39"/>
          <p:cNvSpPr txBox="1"/>
          <p:nvPr/>
        </p:nvSpPr>
        <p:spPr>
          <a:xfrm>
            <a:off x="1022782" y="3864188"/>
            <a:ext cx="2414060" cy="330411"/>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400" dirty="0">
                <a:solidFill>
                  <a:schemeClr val="bg1"/>
                </a:solidFill>
                <a:latin typeface="Nunito" pitchFamily="2" charset="-52"/>
                <a:ea typeface="方正正中黑简体" panose="02000000000000000000" pitchFamily="2" charset="-122"/>
                <a:cs typeface="+mn-ea"/>
                <a:sym typeface="+mn-lt"/>
              </a:rPr>
              <a:t>Visually friendly design</a:t>
            </a:r>
          </a:p>
        </p:txBody>
      </p:sp>
      <p:sp>
        <p:nvSpPr>
          <p:cNvPr id="50" name="文本框 39"/>
          <p:cNvSpPr txBox="1"/>
          <p:nvPr/>
        </p:nvSpPr>
        <p:spPr>
          <a:xfrm>
            <a:off x="6077147" y="1931610"/>
            <a:ext cx="2414060" cy="575992"/>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400" dirty="0">
                <a:solidFill>
                  <a:schemeClr val="bg1"/>
                </a:solidFill>
                <a:latin typeface="Nunito" pitchFamily="2" charset="-52"/>
                <a:ea typeface="方正正中黑简体" panose="02000000000000000000" pitchFamily="2" charset="-122"/>
                <a:cs typeface="+mn-ea"/>
                <a:sym typeface="+mn-lt"/>
              </a:rPr>
              <a:t>The fastest performance of the entire system</a:t>
            </a:r>
          </a:p>
        </p:txBody>
      </p:sp>
      <p:sp>
        <p:nvSpPr>
          <p:cNvPr id="51" name="文本框 39"/>
          <p:cNvSpPr txBox="1"/>
          <p:nvPr/>
        </p:nvSpPr>
        <p:spPr>
          <a:xfrm>
            <a:off x="5396640" y="3741398"/>
            <a:ext cx="2414060" cy="575992"/>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400" dirty="0">
                <a:solidFill>
                  <a:schemeClr val="bg1"/>
                </a:solidFill>
                <a:latin typeface="Nunito" pitchFamily="2" charset="-52"/>
                <a:ea typeface="方正正中黑简体" panose="02000000000000000000" pitchFamily="2" charset="-122"/>
                <a:cs typeface="+mn-ea"/>
                <a:sym typeface="+mn-lt"/>
              </a:rPr>
              <a:t>Enormous savings in employee hours</a:t>
            </a:r>
          </a:p>
        </p:txBody>
      </p:sp>
    </p:spTree>
    <p:extLst>
      <p:ext uri="{BB962C8B-B14F-4D97-AF65-F5344CB8AC3E}">
        <p14:creationId xmlns:p14="http://schemas.microsoft.com/office/powerpoint/2010/main" val="1306506420"/>
      </p:ext>
    </p:extLst>
  </p:cSld>
  <p:clrMapOvr>
    <a:masterClrMapping/>
  </p:clrMapOvr>
  <mc:AlternateContent xmlns:mc="http://schemas.openxmlformats.org/markup-compatibility/2006">
    <mc:Choice xmlns:p14="http://schemas.microsoft.com/office/powerpoint/2010/main" Requires="p14">
      <p:transition spd="slow" p14:dur="1500" advClick="0" advTm="6000">
        <p:split orient="vert"/>
      </p:transition>
    </mc:Choice>
    <mc:Fallback>
      <p:transition spd="slow" advClick="0" advTm="6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500"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47"/>
                                        </p:tgtEl>
                                        <p:attrNameLst>
                                          <p:attrName>style.visibility</p:attrName>
                                        </p:attrNameLst>
                                      </p:cBhvr>
                                      <p:to>
                                        <p:strVal val="visible"/>
                                      </p:to>
                                    </p:set>
                                    <p:animEffect transition="in" filter="wipe(down)">
                                      <p:cBhvr>
                                        <p:cTn id="11" dur="500"/>
                                        <p:tgtEl>
                                          <p:spTgt spid="47"/>
                                        </p:tgtEl>
                                      </p:cBhvr>
                                    </p:animEffect>
                                  </p:childTnLst>
                                </p:cTn>
                              </p:par>
                            </p:childTnLst>
                          </p:cTn>
                        </p:par>
                        <p:par>
                          <p:cTn id="12" fill="hold">
                            <p:stCondLst>
                              <p:cond delay="1000"/>
                            </p:stCondLst>
                            <p:childTnLst>
                              <p:par>
                                <p:cTn id="13" presetID="6" presetClass="entr" presetSubtype="16"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circle(in)">
                                      <p:cBhvr>
                                        <p:cTn id="15" dur="1300"/>
                                        <p:tgtEl>
                                          <p:spTgt spid="39"/>
                                        </p:tgtEl>
                                      </p:cBhvr>
                                    </p:animEffect>
                                  </p:childTnLst>
                                </p:cTn>
                              </p:par>
                            </p:childTnLst>
                          </p:cTn>
                        </p:par>
                        <p:par>
                          <p:cTn id="16" fill="hold">
                            <p:stCondLst>
                              <p:cond delay="2300"/>
                            </p:stCondLst>
                            <p:childTnLst>
                              <p:par>
                                <p:cTn id="17" presetID="42" presetClass="entr" presetSubtype="0" fill="hold" grpId="0" nodeType="afterEffect">
                                  <p:stCondLst>
                                    <p:cond delay="0"/>
                                  </p:stCondLst>
                                  <p:childTnLst>
                                    <p:set>
                                      <p:cBhvr>
                                        <p:cTn id="18" dur="1" fill="hold">
                                          <p:stCondLst>
                                            <p:cond delay="0"/>
                                          </p:stCondLst>
                                        </p:cTn>
                                        <p:tgtEl>
                                          <p:spTgt spid="40"/>
                                        </p:tgtEl>
                                        <p:attrNameLst>
                                          <p:attrName>style.visibility</p:attrName>
                                        </p:attrNameLst>
                                      </p:cBhvr>
                                      <p:to>
                                        <p:strVal val="visible"/>
                                      </p:to>
                                    </p:set>
                                    <p:animEffect transition="in" filter="fade">
                                      <p:cBhvr>
                                        <p:cTn id="19" dur="1000"/>
                                        <p:tgtEl>
                                          <p:spTgt spid="40"/>
                                        </p:tgtEl>
                                      </p:cBhvr>
                                    </p:animEffect>
                                    <p:anim calcmode="lin" valueType="num">
                                      <p:cBhvr>
                                        <p:cTn id="20" dur="1000" fill="hold"/>
                                        <p:tgtEl>
                                          <p:spTgt spid="40"/>
                                        </p:tgtEl>
                                        <p:attrNameLst>
                                          <p:attrName>ppt_x</p:attrName>
                                        </p:attrNameLst>
                                      </p:cBhvr>
                                      <p:tavLst>
                                        <p:tav tm="0">
                                          <p:val>
                                            <p:strVal val="#ppt_x"/>
                                          </p:val>
                                        </p:tav>
                                        <p:tav tm="100000">
                                          <p:val>
                                            <p:strVal val="#ppt_x"/>
                                          </p:val>
                                        </p:tav>
                                      </p:tavLst>
                                    </p:anim>
                                    <p:anim calcmode="lin" valueType="num">
                                      <p:cBhvr>
                                        <p:cTn id="21" dur="1000" fill="hold"/>
                                        <p:tgtEl>
                                          <p:spTgt spid="40"/>
                                        </p:tgtEl>
                                        <p:attrNameLst>
                                          <p:attrName>ppt_y</p:attrName>
                                        </p:attrNameLst>
                                      </p:cBhvr>
                                      <p:tavLst>
                                        <p:tav tm="0">
                                          <p:val>
                                            <p:strVal val="#ppt_y+.1"/>
                                          </p:val>
                                        </p:tav>
                                        <p:tav tm="100000">
                                          <p:val>
                                            <p:strVal val="#ppt_y"/>
                                          </p:val>
                                        </p:tav>
                                      </p:tavLst>
                                    </p:anim>
                                  </p:childTnLst>
                                </p:cTn>
                              </p:par>
                            </p:childTnLst>
                          </p:cTn>
                        </p:par>
                        <p:par>
                          <p:cTn id="22" fill="hold">
                            <p:stCondLst>
                              <p:cond delay="3300"/>
                            </p:stCondLst>
                            <p:childTnLst>
                              <p:par>
                                <p:cTn id="23" presetID="42" presetClass="entr" presetSubtype="0" fill="hold" grpId="0"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1000"/>
                                        <p:tgtEl>
                                          <p:spTgt spid="48"/>
                                        </p:tgtEl>
                                      </p:cBhvr>
                                    </p:animEffect>
                                    <p:anim calcmode="lin" valueType="num">
                                      <p:cBhvr>
                                        <p:cTn id="26" dur="1000" fill="hold"/>
                                        <p:tgtEl>
                                          <p:spTgt spid="48"/>
                                        </p:tgtEl>
                                        <p:attrNameLst>
                                          <p:attrName>ppt_x</p:attrName>
                                        </p:attrNameLst>
                                      </p:cBhvr>
                                      <p:tavLst>
                                        <p:tav tm="0">
                                          <p:val>
                                            <p:strVal val="#ppt_x"/>
                                          </p:val>
                                        </p:tav>
                                        <p:tav tm="100000">
                                          <p:val>
                                            <p:strVal val="#ppt_x"/>
                                          </p:val>
                                        </p:tav>
                                      </p:tavLst>
                                    </p:anim>
                                    <p:anim calcmode="lin" valueType="num">
                                      <p:cBhvr>
                                        <p:cTn id="27" dur="1000" fill="hold"/>
                                        <p:tgtEl>
                                          <p:spTgt spid="48"/>
                                        </p:tgtEl>
                                        <p:attrNameLst>
                                          <p:attrName>ppt_y</p:attrName>
                                        </p:attrNameLst>
                                      </p:cBhvr>
                                      <p:tavLst>
                                        <p:tav tm="0">
                                          <p:val>
                                            <p:strVal val="#ppt_y+.1"/>
                                          </p:val>
                                        </p:tav>
                                        <p:tav tm="100000">
                                          <p:val>
                                            <p:strVal val="#ppt_y"/>
                                          </p:val>
                                        </p:tav>
                                      </p:tavLst>
                                    </p:anim>
                                  </p:childTnLst>
                                </p:cTn>
                              </p:par>
                            </p:childTnLst>
                          </p:cTn>
                        </p:par>
                        <p:par>
                          <p:cTn id="28" fill="hold">
                            <p:stCondLst>
                              <p:cond delay="4300"/>
                            </p:stCondLst>
                            <p:childTnLst>
                              <p:par>
                                <p:cTn id="29" presetID="42" presetClass="entr" presetSubtype="0" fill="hold" grpId="0" nodeType="afterEffect">
                                  <p:stCondLst>
                                    <p:cond delay="0"/>
                                  </p:stCondLst>
                                  <p:childTnLst>
                                    <p:set>
                                      <p:cBhvr>
                                        <p:cTn id="30" dur="1" fill="hold">
                                          <p:stCondLst>
                                            <p:cond delay="0"/>
                                          </p:stCondLst>
                                        </p:cTn>
                                        <p:tgtEl>
                                          <p:spTgt spid="50"/>
                                        </p:tgtEl>
                                        <p:attrNameLst>
                                          <p:attrName>style.visibility</p:attrName>
                                        </p:attrNameLst>
                                      </p:cBhvr>
                                      <p:to>
                                        <p:strVal val="visible"/>
                                      </p:to>
                                    </p:set>
                                    <p:animEffect transition="in" filter="fade">
                                      <p:cBhvr>
                                        <p:cTn id="31" dur="1000"/>
                                        <p:tgtEl>
                                          <p:spTgt spid="50"/>
                                        </p:tgtEl>
                                      </p:cBhvr>
                                    </p:animEffect>
                                    <p:anim calcmode="lin" valueType="num">
                                      <p:cBhvr>
                                        <p:cTn id="32" dur="1000" fill="hold"/>
                                        <p:tgtEl>
                                          <p:spTgt spid="50"/>
                                        </p:tgtEl>
                                        <p:attrNameLst>
                                          <p:attrName>ppt_x</p:attrName>
                                        </p:attrNameLst>
                                      </p:cBhvr>
                                      <p:tavLst>
                                        <p:tav tm="0">
                                          <p:val>
                                            <p:strVal val="#ppt_x"/>
                                          </p:val>
                                        </p:tav>
                                        <p:tav tm="100000">
                                          <p:val>
                                            <p:strVal val="#ppt_x"/>
                                          </p:val>
                                        </p:tav>
                                      </p:tavLst>
                                    </p:anim>
                                    <p:anim calcmode="lin" valueType="num">
                                      <p:cBhvr>
                                        <p:cTn id="33" dur="1000" fill="hold"/>
                                        <p:tgtEl>
                                          <p:spTgt spid="50"/>
                                        </p:tgtEl>
                                        <p:attrNameLst>
                                          <p:attrName>ppt_y</p:attrName>
                                        </p:attrNameLst>
                                      </p:cBhvr>
                                      <p:tavLst>
                                        <p:tav tm="0">
                                          <p:val>
                                            <p:strVal val="#ppt_y+.1"/>
                                          </p:val>
                                        </p:tav>
                                        <p:tav tm="100000">
                                          <p:val>
                                            <p:strVal val="#ppt_y"/>
                                          </p:val>
                                        </p:tav>
                                      </p:tavLst>
                                    </p:anim>
                                  </p:childTnLst>
                                </p:cTn>
                              </p:par>
                            </p:childTnLst>
                          </p:cTn>
                        </p:par>
                        <p:par>
                          <p:cTn id="34" fill="hold">
                            <p:stCondLst>
                              <p:cond delay="5300"/>
                            </p:stCondLst>
                            <p:childTnLst>
                              <p:par>
                                <p:cTn id="35" presetID="42" presetClass="entr" presetSubtype="0" fill="hold" grpId="0" nodeType="afterEffect">
                                  <p:stCondLst>
                                    <p:cond delay="0"/>
                                  </p:stCondLst>
                                  <p:childTnLst>
                                    <p:set>
                                      <p:cBhvr>
                                        <p:cTn id="36" dur="1" fill="hold">
                                          <p:stCondLst>
                                            <p:cond delay="0"/>
                                          </p:stCondLst>
                                        </p:cTn>
                                        <p:tgtEl>
                                          <p:spTgt spid="51"/>
                                        </p:tgtEl>
                                        <p:attrNameLst>
                                          <p:attrName>style.visibility</p:attrName>
                                        </p:attrNameLst>
                                      </p:cBhvr>
                                      <p:to>
                                        <p:strVal val="visible"/>
                                      </p:to>
                                    </p:set>
                                    <p:animEffect transition="in" filter="fade">
                                      <p:cBhvr>
                                        <p:cTn id="37" dur="1000"/>
                                        <p:tgtEl>
                                          <p:spTgt spid="51"/>
                                        </p:tgtEl>
                                      </p:cBhvr>
                                    </p:animEffect>
                                    <p:anim calcmode="lin" valueType="num">
                                      <p:cBhvr>
                                        <p:cTn id="38" dur="1000" fill="hold"/>
                                        <p:tgtEl>
                                          <p:spTgt spid="51"/>
                                        </p:tgtEl>
                                        <p:attrNameLst>
                                          <p:attrName>ppt_x</p:attrName>
                                        </p:attrNameLst>
                                      </p:cBhvr>
                                      <p:tavLst>
                                        <p:tav tm="0">
                                          <p:val>
                                            <p:strVal val="#ppt_x"/>
                                          </p:val>
                                        </p:tav>
                                        <p:tav tm="100000">
                                          <p:val>
                                            <p:strVal val="#ppt_x"/>
                                          </p:val>
                                        </p:tav>
                                      </p:tavLst>
                                    </p:anim>
                                    <p:anim calcmode="lin" valueType="num">
                                      <p:cBhvr>
                                        <p:cTn id="39" dur="1000" fill="hold"/>
                                        <p:tgtEl>
                                          <p:spTgt spid="5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7" grpId="0"/>
      <p:bldP spid="48" grpId="0"/>
      <p:bldP spid="50" grpId="0"/>
      <p:bldP spid="5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9685" y="252095"/>
            <a:ext cx="3296285" cy="542290"/>
            <a:chOff x="-31" y="397"/>
            <a:chExt cx="5191" cy="854"/>
          </a:xfrm>
        </p:grpSpPr>
        <p:sp>
          <p:nvSpPr>
            <p:cNvPr id="2" name="矩形 1"/>
            <p:cNvSpPr/>
            <p:nvPr/>
          </p:nvSpPr>
          <p:spPr>
            <a:xfrm>
              <a:off x="720" y="397"/>
              <a:ext cx="2871" cy="727"/>
            </a:xfrm>
            <a:prstGeom prst="rect">
              <a:avLst/>
            </a:prstGeom>
          </p:spPr>
          <p:txBody>
            <a:bodyPr wrap="none">
              <a:spAutoFit/>
            </a:bodyPr>
            <a:lstStyle/>
            <a:p>
              <a:pPr algn="ctr"/>
              <a:r>
                <a:rPr lang="en-US" altLang="zh-CN" sz="2400" dirty="0">
                  <a:gradFill flip="none" rotWithShape="1">
                    <a:gsLst>
                      <a:gs pos="52000">
                        <a:srgbClr val="07FFFD"/>
                      </a:gs>
                      <a:gs pos="100000">
                        <a:srgbClr val="002B9B">
                          <a:alpha val="40000"/>
                        </a:srgbClr>
                      </a:gs>
                    </a:gsLst>
                    <a:lin ang="5400000" scaled="1"/>
                    <a:tileRect/>
                  </a:gradFill>
                  <a:latin typeface="Nunito ExtraLight" pitchFamily="2" charset="-52"/>
                  <a:ea typeface="方正正中黑简体" panose="02000000000000000000" pitchFamily="2" charset="-122"/>
                </a:rPr>
                <a:t>Possibilities:</a:t>
              </a:r>
              <a:endParaRPr lang="zh-CN" altLang="en-US" sz="2400" dirty="0">
                <a:gradFill flip="none" rotWithShape="1">
                  <a:gsLst>
                    <a:gs pos="52000">
                      <a:srgbClr val="07FFFD"/>
                    </a:gs>
                    <a:gs pos="100000">
                      <a:srgbClr val="002B9B">
                        <a:alpha val="40000"/>
                      </a:srgbClr>
                    </a:gs>
                  </a:gsLst>
                  <a:lin ang="5400000" scaled="1"/>
                  <a:tileRect/>
                </a:gradFill>
                <a:latin typeface="Nunito ExtraLight" pitchFamily="2" charset="-52"/>
                <a:ea typeface="方正正中黑简体" panose="02000000000000000000" pitchFamily="2" charset="-122"/>
              </a:endParaRPr>
            </a:p>
          </p:txBody>
        </p:sp>
        <p:grpSp>
          <p:nvGrpSpPr>
            <p:cNvPr id="4" name="组合 3"/>
            <p:cNvGrpSpPr/>
            <p:nvPr/>
          </p:nvGrpSpPr>
          <p:grpSpPr>
            <a:xfrm>
              <a:off x="-31" y="480"/>
              <a:ext cx="5191" cy="771"/>
              <a:chOff x="0" y="514"/>
              <a:chExt cx="5459" cy="771"/>
            </a:xfrm>
          </p:grpSpPr>
          <p:cxnSp>
            <p:nvCxnSpPr>
              <p:cNvPr id="35" name="直接连接符 34"/>
              <p:cNvCxnSpPr/>
              <p:nvPr/>
            </p:nvCxnSpPr>
            <p:spPr>
              <a:xfrm>
                <a:off x="0" y="1285"/>
                <a:ext cx="4307" cy="0"/>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V="1">
                <a:off x="4307" y="599"/>
                <a:ext cx="1065" cy="681"/>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sp>
            <p:nvSpPr>
              <p:cNvPr id="37" name="椭圆 36"/>
              <p:cNvSpPr/>
              <p:nvPr/>
            </p:nvSpPr>
            <p:spPr>
              <a:xfrm>
                <a:off x="5289" y="514"/>
                <a:ext cx="170" cy="170"/>
              </a:xfrm>
              <a:prstGeom prst="ellipse">
                <a:avLst/>
              </a:prstGeom>
              <a:noFill/>
              <a:ln w="12700">
                <a:solidFill>
                  <a:srgbClr val="49F1E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sp>
            <p:nvSpPr>
              <p:cNvPr id="38" name="椭圆 37"/>
              <p:cNvSpPr/>
              <p:nvPr/>
            </p:nvSpPr>
            <p:spPr>
              <a:xfrm>
                <a:off x="5332" y="557"/>
                <a:ext cx="85" cy="85"/>
              </a:xfrm>
              <a:prstGeom prst="ellipse">
                <a:avLst/>
              </a:prstGeom>
              <a:solidFill>
                <a:srgbClr val="49F1E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grpSp>
      </p:grpSp>
      <p:grpSp>
        <p:nvGrpSpPr>
          <p:cNvPr id="76" name="组合 31"/>
          <p:cNvGrpSpPr/>
          <p:nvPr/>
        </p:nvGrpSpPr>
        <p:grpSpPr>
          <a:xfrm>
            <a:off x="1057275" y="2853055"/>
            <a:ext cx="7029450" cy="127000"/>
            <a:chOff x="1665" y="5288"/>
            <a:chExt cx="11070" cy="200"/>
          </a:xfrm>
        </p:grpSpPr>
        <p:cxnSp>
          <p:nvCxnSpPr>
            <p:cNvPr id="77" name="直接连接符 11"/>
            <p:cNvCxnSpPr/>
            <p:nvPr/>
          </p:nvCxnSpPr>
          <p:spPr>
            <a:xfrm>
              <a:off x="1665" y="5388"/>
              <a:ext cx="11070" cy="0"/>
            </a:xfrm>
            <a:prstGeom prst="line">
              <a:avLst/>
            </a:prstGeom>
            <a:ln w="12700">
              <a:solidFill>
                <a:srgbClr val="07F0F6"/>
              </a:solidFill>
            </a:ln>
          </p:spPr>
          <p:style>
            <a:lnRef idx="1">
              <a:schemeClr val="accent1"/>
            </a:lnRef>
            <a:fillRef idx="0">
              <a:schemeClr val="accent1"/>
            </a:fillRef>
            <a:effectRef idx="0">
              <a:schemeClr val="accent1"/>
            </a:effectRef>
            <a:fontRef idx="minor">
              <a:schemeClr val="tx1"/>
            </a:fontRef>
          </p:style>
        </p:cxnSp>
        <p:sp>
          <p:nvSpPr>
            <p:cNvPr id="78" name="椭圆 20"/>
            <p:cNvSpPr/>
            <p:nvPr/>
          </p:nvSpPr>
          <p:spPr>
            <a:xfrm>
              <a:off x="4762" y="5288"/>
              <a:ext cx="201" cy="201"/>
            </a:xfrm>
            <a:prstGeom prst="ellipse">
              <a:avLst/>
            </a:prstGeom>
            <a:solidFill>
              <a:srgbClr val="07F0F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Autofit/>
              <a:scene3d>
                <a:camera prst="orthographicFront"/>
                <a:lightRig rig="threePt" dir="t"/>
              </a:scene3d>
              <a:sp3d contourW="12700"/>
            </a:bodyPr>
            <a:lstStyle/>
            <a:p>
              <a:pPr algn="ctr" defTabSz="457200"/>
              <a:endParaRPr lang="zh-CN" altLang="en-US" sz="1350">
                <a:latin typeface="方正正中黑简体" panose="02000000000000000000" pitchFamily="2" charset="-122"/>
                <a:ea typeface="方正正中黑简体" panose="02000000000000000000" pitchFamily="2" charset="-122"/>
              </a:endParaRPr>
            </a:p>
          </p:txBody>
        </p:sp>
        <p:sp>
          <p:nvSpPr>
            <p:cNvPr id="79" name="椭圆 21"/>
            <p:cNvSpPr/>
            <p:nvPr/>
          </p:nvSpPr>
          <p:spPr>
            <a:xfrm>
              <a:off x="2402" y="5288"/>
              <a:ext cx="201" cy="201"/>
            </a:xfrm>
            <a:prstGeom prst="ellipse">
              <a:avLst/>
            </a:prstGeom>
            <a:solidFill>
              <a:srgbClr val="07F0F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Autofit/>
              <a:scene3d>
                <a:camera prst="orthographicFront"/>
                <a:lightRig rig="threePt" dir="t"/>
              </a:scene3d>
              <a:sp3d contourW="12700"/>
            </a:bodyPr>
            <a:lstStyle/>
            <a:p>
              <a:pPr algn="ctr" defTabSz="457200"/>
              <a:endParaRPr lang="zh-CN" altLang="en-US" sz="1350">
                <a:latin typeface="方正正中黑简体" panose="02000000000000000000" pitchFamily="2" charset="-122"/>
                <a:ea typeface="方正正中黑简体" panose="02000000000000000000" pitchFamily="2" charset="-122"/>
              </a:endParaRPr>
            </a:p>
          </p:txBody>
        </p:sp>
        <p:sp>
          <p:nvSpPr>
            <p:cNvPr id="80" name="椭圆 22"/>
            <p:cNvSpPr/>
            <p:nvPr/>
          </p:nvSpPr>
          <p:spPr>
            <a:xfrm>
              <a:off x="7107" y="5288"/>
              <a:ext cx="201" cy="201"/>
            </a:xfrm>
            <a:prstGeom prst="ellipse">
              <a:avLst/>
            </a:prstGeom>
            <a:solidFill>
              <a:srgbClr val="07F0F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Autofit/>
              <a:scene3d>
                <a:camera prst="orthographicFront"/>
                <a:lightRig rig="threePt" dir="t"/>
              </a:scene3d>
              <a:sp3d contourW="12700"/>
            </a:bodyPr>
            <a:lstStyle/>
            <a:p>
              <a:pPr algn="ctr" defTabSz="457200"/>
              <a:endParaRPr lang="zh-CN" altLang="en-US" sz="1350">
                <a:latin typeface="方正正中黑简体" panose="02000000000000000000" pitchFamily="2" charset="-122"/>
                <a:ea typeface="方正正中黑简体" panose="02000000000000000000" pitchFamily="2" charset="-122"/>
              </a:endParaRPr>
            </a:p>
          </p:txBody>
        </p:sp>
        <p:sp>
          <p:nvSpPr>
            <p:cNvPr id="81" name="椭圆 23"/>
            <p:cNvSpPr/>
            <p:nvPr/>
          </p:nvSpPr>
          <p:spPr>
            <a:xfrm>
              <a:off x="9489" y="5288"/>
              <a:ext cx="201" cy="201"/>
            </a:xfrm>
            <a:prstGeom prst="ellipse">
              <a:avLst/>
            </a:prstGeom>
            <a:solidFill>
              <a:srgbClr val="07F0F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Autofit/>
              <a:scene3d>
                <a:camera prst="orthographicFront"/>
                <a:lightRig rig="threePt" dir="t"/>
              </a:scene3d>
              <a:sp3d contourW="12700"/>
            </a:bodyPr>
            <a:lstStyle/>
            <a:p>
              <a:pPr algn="ctr" defTabSz="457200"/>
              <a:endParaRPr lang="zh-CN" altLang="en-US" sz="1350">
                <a:latin typeface="方正正中黑简体" panose="02000000000000000000" pitchFamily="2" charset="-122"/>
                <a:ea typeface="方正正中黑简体" panose="02000000000000000000" pitchFamily="2" charset="-122"/>
              </a:endParaRPr>
            </a:p>
          </p:txBody>
        </p:sp>
        <p:sp>
          <p:nvSpPr>
            <p:cNvPr id="82" name="椭圆 24"/>
            <p:cNvSpPr/>
            <p:nvPr/>
          </p:nvSpPr>
          <p:spPr>
            <a:xfrm>
              <a:off x="11858" y="5288"/>
              <a:ext cx="201" cy="201"/>
            </a:xfrm>
            <a:prstGeom prst="ellipse">
              <a:avLst/>
            </a:prstGeom>
            <a:solidFill>
              <a:srgbClr val="07F0F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Autofit/>
              <a:scene3d>
                <a:camera prst="orthographicFront"/>
                <a:lightRig rig="threePt" dir="t"/>
              </a:scene3d>
              <a:sp3d contourW="12700"/>
            </a:bodyPr>
            <a:lstStyle/>
            <a:p>
              <a:pPr algn="ctr" defTabSz="457200"/>
              <a:endParaRPr lang="zh-CN" altLang="en-US" sz="1350">
                <a:latin typeface="方正正中黑简体" panose="02000000000000000000" pitchFamily="2" charset="-122"/>
                <a:ea typeface="方正正中黑简体" panose="02000000000000000000" pitchFamily="2" charset="-122"/>
              </a:endParaRPr>
            </a:p>
          </p:txBody>
        </p:sp>
      </p:grpSp>
      <p:grpSp>
        <p:nvGrpSpPr>
          <p:cNvPr id="83" name="组合 35"/>
          <p:cNvGrpSpPr/>
          <p:nvPr/>
        </p:nvGrpSpPr>
        <p:grpSpPr>
          <a:xfrm>
            <a:off x="1200150" y="1635125"/>
            <a:ext cx="777240" cy="1281430"/>
            <a:chOff x="1890" y="3370"/>
            <a:chExt cx="1224" cy="2018"/>
          </a:xfrm>
        </p:grpSpPr>
        <p:cxnSp>
          <p:nvCxnSpPr>
            <p:cNvPr id="84" name="直接连接符 12"/>
            <p:cNvCxnSpPr>
              <a:stCxn id="85" idx="0"/>
            </p:cNvCxnSpPr>
            <p:nvPr/>
          </p:nvCxnSpPr>
          <p:spPr>
            <a:xfrm>
              <a:off x="2503" y="4792"/>
              <a:ext cx="0" cy="597"/>
            </a:xfrm>
            <a:prstGeom prst="line">
              <a:avLst/>
            </a:prstGeom>
            <a:ln w="12700">
              <a:gradFill>
                <a:gsLst>
                  <a:gs pos="0">
                    <a:srgbClr val="02DDF3"/>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85" name="六边形 15"/>
            <p:cNvSpPr/>
            <p:nvPr/>
          </p:nvSpPr>
          <p:spPr>
            <a:xfrm rot="5400000">
              <a:off x="1792" y="3468"/>
              <a:ext cx="1421" cy="1225"/>
            </a:xfrm>
            <a:prstGeom prst="hexagon">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solidFill>
                  <a:schemeClr val="bg1"/>
                </a:solidFill>
                <a:latin typeface="方正正中黑简体" panose="02000000000000000000" pitchFamily="2" charset="-122"/>
                <a:ea typeface="方正正中黑简体" panose="02000000000000000000" pitchFamily="2" charset="-122"/>
              </a:endParaRPr>
            </a:p>
          </p:txBody>
        </p:sp>
        <p:sp>
          <p:nvSpPr>
            <p:cNvPr id="86" name="椭圆 23"/>
            <p:cNvSpPr/>
            <p:nvPr/>
          </p:nvSpPr>
          <p:spPr>
            <a:xfrm>
              <a:off x="2244" y="3811"/>
              <a:ext cx="518" cy="540"/>
            </a:xfrm>
            <a:custGeom>
              <a:avLst/>
              <a:gdLst>
                <a:gd name="connsiteX0" fmla="*/ 538645 w 553582"/>
                <a:gd name="connsiteY0" fmla="*/ 334589 h 577432"/>
                <a:gd name="connsiteX1" fmla="*/ 548787 w 553582"/>
                <a:gd name="connsiteY1" fmla="*/ 338849 h 577432"/>
                <a:gd name="connsiteX2" fmla="*/ 550631 w 553582"/>
                <a:gd name="connsiteY2" fmla="*/ 360036 h 577432"/>
                <a:gd name="connsiteX3" fmla="*/ 395736 w 553582"/>
                <a:gd name="connsiteY3" fmla="*/ 570984 h 577432"/>
                <a:gd name="connsiteX4" fmla="*/ 382828 w 553582"/>
                <a:gd name="connsiteY4" fmla="*/ 577432 h 577432"/>
                <a:gd name="connsiteX5" fmla="*/ 369920 w 553582"/>
                <a:gd name="connsiteY5" fmla="*/ 570063 h 577432"/>
                <a:gd name="connsiteX6" fmla="*/ 265735 w 553582"/>
                <a:gd name="connsiteY6" fmla="*/ 422675 h 577432"/>
                <a:gd name="connsiteX7" fmla="*/ 266657 w 553582"/>
                <a:gd name="connsiteY7" fmla="*/ 402410 h 577432"/>
                <a:gd name="connsiteX8" fmla="*/ 286941 w 553582"/>
                <a:gd name="connsiteY8" fmla="*/ 399646 h 577432"/>
                <a:gd name="connsiteX9" fmla="*/ 382828 w 553582"/>
                <a:gd name="connsiteY9" fmla="*/ 457680 h 577432"/>
                <a:gd name="connsiteX10" fmla="*/ 528503 w 553582"/>
                <a:gd name="connsiteY10" fmla="*/ 337928 h 577432"/>
                <a:gd name="connsiteX11" fmla="*/ 538645 w 553582"/>
                <a:gd name="connsiteY11" fmla="*/ 334589 h 577432"/>
                <a:gd name="connsiteX12" fmla="*/ 134657 w 553582"/>
                <a:gd name="connsiteY12" fmla="*/ 299294 h 577432"/>
                <a:gd name="connsiteX13" fmla="*/ 323715 w 553582"/>
                <a:gd name="connsiteY13" fmla="*/ 299294 h 577432"/>
                <a:gd name="connsiteX14" fmla="*/ 355071 w 553582"/>
                <a:gd name="connsiteY14" fmla="*/ 331488 h 577432"/>
                <a:gd name="connsiteX15" fmla="*/ 323715 w 553582"/>
                <a:gd name="connsiteY15" fmla="*/ 362763 h 577432"/>
                <a:gd name="connsiteX16" fmla="*/ 134657 w 553582"/>
                <a:gd name="connsiteY16" fmla="*/ 362763 h 577432"/>
                <a:gd name="connsiteX17" fmla="*/ 102379 w 553582"/>
                <a:gd name="connsiteY17" fmla="*/ 331488 h 577432"/>
                <a:gd name="connsiteX18" fmla="*/ 134657 w 553582"/>
                <a:gd name="connsiteY18" fmla="*/ 299294 h 577432"/>
                <a:gd name="connsiteX19" fmla="*/ 134657 w 553582"/>
                <a:gd name="connsiteY19" fmla="*/ 205349 h 577432"/>
                <a:gd name="connsiteX20" fmla="*/ 323715 w 553582"/>
                <a:gd name="connsiteY20" fmla="*/ 205349 h 577432"/>
                <a:gd name="connsiteX21" fmla="*/ 355071 w 553582"/>
                <a:gd name="connsiteY21" fmla="*/ 236640 h 577432"/>
                <a:gd name="connsiteX22" fmla="*/ 323715 w 553582"/>
                <a:gd name="connsiteY22" fmla="*/ 267930 h 577432"/>
                <a:gd name="connsiteX23" fmla="*/ 134657 w 553582"/>
                <a:gd name="connsiteY23" fmla="*/ 267930 h 577432"/>
                <a:gd name="connsiteX24" fmla="*/ 102379 w 553582"/>
                <a:gd name="connsiteY24" fmla="*/ 236640 h 577432"/>
                <a:gd name="connsiteX25" fmla="*/ 134657 w 553582"/>
                <a:gd name="connsiteY25" fmla="*/ 205349 h 577432"/>
                <a:gd name="connsiteX26" fmla="*/ 134657 w 553582"/>
                <a:gd name="connsiteY26" fmla="*/ 110515 h 577432"/>
                <a:gd name="connsiteX27" fmla="*/ 323715 w 553582"/>
                <a:gd name="connsiteY27" fmla="*/ 110515 h 577432"/>
                <a:gd name="connsiteX28" fmla="*/ 355071 w 553582"/>
                <a:gd name="connsiteY28" fmla="*/ 141806 h 577432"/>
                <a:gd name="connsiteX29" fmla="*/ 323715 w 553582"/>
                <a:gd name="connsiteY29" fmla="*/ 173096 h 577432"/>
                <a:gd name="connsiteX30" fmla="*/ 134657 w 553582"/>
                <a:gd name="connsiteY30" fmla="*/ 173096 h 577432"/>
                <a:gd name="connsiteX31" fmla="*/ 102379 w 553582"/>
                <a:gd name="connsiteY31" fmla="*/ 141806 h 577432"/>
                <a:gd name="connsiteX32" fmla="*/ 134657 w 553582"/>
                <a:gd name="connsiteY32" fmla="*/ 110515 h 577432"/>
                <a:gd name="connsiteX33" fmla="*/ 31365 w 553582"/>
                <a:gd name="connsiteY33" fmla="*/ 0 h 577432"/>
                <a:gd name="connsiteX34" fmla="*/ 426196 w 553582"/>
                <a:gd name="connsiteY34" fmla="*/ 0 h 577432"/>
                <a:gd name="connsiteX35" fmla="*/ 458484 w 553582"/>
                <a:gd name="connsiteY35" fmla="*/ 31313 h 577432"/>
                <a:gd name="connsiteX36" fmla="*/ 458484 w 553582"/>
                <a:gd name="connsiteY36" fmla="*/ 355496 h 577432"/>
                <a:gd name="connsiteX37" fmla="*/ 394831 w 553582"/>
                <a:gd name="connsiteY37" fmla="*/ 407071 h 577432"/>
                <a:gd name="connsiteX38" fmla="*/ 394831 w 553582"/>
                <a:gd name="connsiteY38" fmla="*/ 62626 h 577432"/>
                <a:gd name="connsiteX39" fmla="*/ 63653 w 553582"/>
                <a:gd name="connsiteY39" fmla="*/ 62626 h 577432"/>
                <a:gd name="connsiteX40" fmla="*/ 63653 w 553582"/>
                <a:gd name="connsiteY40" fmla="*/ 473381 h 577432"/>
                <a:gd name="connsiteX41" fmla="*/ 262913 w 553582"/>
                <a:gd name="connsiteY41" fmla="*/ 473381 h 577432"/>
                <a:gd name="connsiteX42" fmla="*/ 307194 w 553582"/>
                <a:gd name="connsiteY42" fmla="*/ 536007 h 577432"/>
                <a:gd name="connsiteX43" fmla="*/ 31365 w 553582"/>
                <a:gd name="connsiteY43" fmla="*/ 536007 h 577432"/>
                <a:gd name="connsiteX44" fmla="*/ 0 w 553582"/>
                <a:gd name="connsiteY44" fmla="*/ 504694 h 577432"/>
                <a:gd name="connsiteX45" fmla="*/ 0 w 553582"/>
                <a:gd name="connsiteY45" fmla="*/ 31313 h 577432"/>
                <a:gd name="connsiteX46" fmla="*/ 31365 w 553582"/>
                <a:gd name="connsiteY46" fmla="*/ 0 h 57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553582" h="577432">
                  <a:moveTo>
                    <a:pt x="538645" y="334589"/>
                  </a:moveTo>
                  <a:cubicBezTo>
                    <a:pt x="542333" y="334704"/>
                    <a:pt x="546021" y="336086"/>
                    <a:pt x="548787" y="338849"/>
                  </a:cubicBezTo>
                  <a:cubicBezTo>
                    <a:pt x="554319" y="344376"/>
                    <a:pt x="555241" y="353588"/>
                    <a:pt x="550631" y="360036"/>
                  </a:cubicBezTo>
                  <a:lnTo>
                    <a:pt x="395736" y="570984"/>
                  </a:lnTo>
                  <a:cubicBezTo>
                    <a:pt x="392970" y="574669"/>
                    <a:pt x="388360" y="577432"/>
                    <a:pt x="382828" y="577432"/>
                  </a:cubicBezTo>
                  <a:cubicBezTo>
                    <a:pt x="378218" y="577432"/>
                    <a:pt x="373608" y="574669"/>
                    <a:pt x="369920" y="570063"/>
                  </a:cubicBezTo>
                  <a:lnTo>
                    <a:pt x="265735" y="422675"/>
                  </a:lnTo>
                  <a:cubicBezTo>
                    <a:pt x="261125" y="416227"/>
                    <a:pt x="262047" y="407937"/>
                    <a:pt x="266657" y="402410"/>
                  </a:cubicBezTo>
                  <a:cubicBezTo>
                    <a:pt x="272189" y="396883"/>
                    <a:pt x="280487" y="395962"/>
                    <a:pt x="286941" y="399646"/>
                  </a:cubicBezTo>
                  <a:lnTo>
                    <a:pt x="382828" y="457680"/>
                  </a:lnTo>
                  <a:lnTo>
                    <a:pt x="528503" y="337928"/>
                  </a:lnTo>
                  <a:cubicBezTo>
                    <a:pt x="531269" y="335625"/>
                    <a:pt x="534957" y="334473"/>
                    <a:pt x="538645" y="334589"/>
                  </a:cubicBezTo>
                  <a:close/>
                  <a:moveTo>
                    <a:pt x="134657" y="299294"/>
                  </a:moveTo>
                  <a:lnTo>
                    <a:pt x="323715" y="299294"/>
                  </a:lnTo>
                  <a:cubicBezTo>
                    <a:pt x="341238" y="299294"/>
                    <a:pt x="355071" y="314011"/>
                    <a:pt x="355071" y="331488"/>
                  </a:cubicBezTo>
                  <a:cubicBezTo>
                    <a:pt x="355071" y="348046"/>
                    <a:pt x="341238" y="362763"/>
                    <a:pt x="323715" y="362763"/>
                  </a:cubicBezTo>
                  <a:lnTo>
                    <a:pt x="134657" y="362763"/>
                  </a:lnTo>
                  <a:cubicBezTo>
                    <a:pt x="117135" y="362763"/>
                    <a:pt x="102379" y="348046"/>
                    <a:pt x="102379" y="331488"/>
                  </a:cubicBezTo>
                  <a:cubicBezTo>
                    <a:pt x="102379" y="314011"/>
                    <a:pt x="117135" y="299294"/>
                    <a:pt x="134657" y="299294"/>
                  </a:cubicBezTo>
                  <a:close/>
                  <a:moveTo>
                    <a:pt x="134657" y="205349"/>
                  </a:moveTo>
                  <a:lnTo>
                    <a:pt x="323715" y="205349"/>
                  </a:lnTo>
                  <a:cubicBezTo>
                    <a:pt x="341238" y="205349"/>
                    <a:pt x="355071" y="219154"/>
                    <a:pt x="355071" y="236640"/>
                  </a:cubicBezTo>
                  <a:cubicBezTo>
                    <a:pt x="355071" y="254125"/>
                    <a:pt x="341238" y="267930"/>
                    <a:pt x="323715" y="267930"/>
                  </a:cubicBezTo>
                  <a:lnTo>
                    <a:pt x="134657" y="267930"/>
                  </a:lnTo>
                  <a:cubicBezTo>
                    <a:pt x="117135" y="267930"/>
                    <a:pt x="102379" y="254125"/>
                    <a:pt x="102379" y="236640"/>
                  </a:cubicBezTo>
                  <a:cubicBezTo>
                    <a:pt x="102379" y="219154"/>
                    <a:pt x="117135" y="205349"/>
                    <a:pt x="134657" y="205349"/>
                  </a:cubicBezTo>
                  <a:close/>
                  <a:moveTo>
                    <a:pt x="134657" y="110515"/>
                  </a:moveTo>
                  <a:lnTo>
                    <a:pt x="323715" y="110515"/>
                  </a:lnTo>
                  <a:cubicBezTo>
                    <a:pt x="341238" y="110515"/>
                    <a:pt x="355071" y="124320"/>
                    <a:pt x="355071" y="141806"/>
                  </a:cubicBezTo>
                  <a:cubicBezTo>
                    <a:pt x="355071" y="159291"/>
                    <a:pt x="341238" y="173096"/>
                    <a:pt x="323715" y="173096"/>
                  </a:cubicBezTo>
                  <a:lnTo>
                    <a:pt x="134657" y="173096"/>
                  </a:lnTo>
                  <a:cubicBezTo>
                    <a:pt x="117135" y="173096"/>
                    <a:pt x="102379" y="159291"/>
                    <a:pt x="102379" y="141806"/>
                  </a:cubicBezTo>
                  <a:cubicBezTo>
                    <a:pt x="102379" y="124320"/>
                    <a:pt x="117135" y="110515"/>
                    <a:pt x="134657" y="110515"/>
                  </a:cubicBezTo>
                  <a:close/>
                  <a:moveTo>
                    <a:pt x="31365" y="0"/>
                  </a:moveTo>
                  <a:lnTo>
                    <a:pt x="426196" y="0"/>
                  </a:lnTo>
                  <a:cubicBezTo>
                    <a:pt x="443724" y="0"/>
                    <a:pt x="458484" y="13815"/>
                    <a:pt x="458484" y="31313"/>
                  </a:cubicBezTo>
                  <a:lnTo>
                    <a:pt x="458484" y="355496"/>
                  </a:lnTo>
                  <a:lnTo>
                    <a:pt x="394831" y="407071"/>
                  </a:lnTo>
                  <a:lnTo>
                    <a:pt x="394831" y="62626"/>
                  </a:lnTo>
                  <a:lnTo>
                    <a:pt x="63653" y="62626"/>
                  </a:lnTo>
                  <a:lnTo>
                    <a:pt x="63653" y="473381"/>
                  </a:lnTo>
                  <a:lnTo>
                    <a:pt x="262913" y="473381"/>
                  </a:lnTo>
                  <a:lnTo>
                    <a:pt x="307194" y="536007"/>
                  </a:lnTo>
                  <a:lnTo>
                    <a:pt x="31365" y="536007"/>
                  </a:lnTo>
                  <a:cubicBezTo>
                    <a:pt x="13838" y="536007"/>
                    <a:pt x="0" y="522192"/>
                    <a:pt x="0" y="504694"/>
                  </a:cubicBezTo>
                  <a:lnTo>
                    <a:pt x="0" y="31313"/>
                  </a:lnTo>
                  <a:cubicBezTo>
                    <a:pt x="0" y="13815"/>
                    <a:pt x="13838" y="0"/>
                    <a:pt x="31365" y="0"/>
                  </a:cubicBezTo>
                  <a:close/>
                </a:path>
              </a:pathLst>
            </a:custGeom>
            <a:solidFill>
              <a:srgbClr val="07F0F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Autofit/>
              <a:scene3d>
                <a:camera prst="orthographicFront"/>
                <a:lightRig rig="threePt" dir="t"/>
              </a:scene3d>
              <a:sp3d contourW="12700"/>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1350">
                <a:latin typeface="方正正中黑简体" panose="02000000000000000000" pitchFamily="2" charset="-122"/>
                <a:ea typeface="方正正中黑简体" panose="02000000000000000000" pitchFamily="2" charset="-122"/>
              </a:endParaRPr>
            </a:p>
          </p:txBody>
        </p:sp>
      </p:grpSp>
      <p:grpSp>
        <p:nvGrpSpPr>
          <p:cNvPr id="87" name="组合 39"/>
          <p:cNvGrpSpPr/>
          <p:nvPr/>
        </p:nvGrpSpPr>
        <p:grpSpPr>
          <a:xfrm>
            <a:off x="4197350" y="1635125"/>
            <a:ext cx="777240" cy="1281430"/>
            <a:chOff x="6610" y="3370"/>
            <a:chExt cx="1224" cy="2018"/>
          </a:xfrm>
        </p:grpSpPr>
        <p:cxnSp>
          <p:nvCxnSpPr>
            <p:cNvPr id="88" name="直接连接符 13"/>
            <p:cNvCxnSpPr>
              <a:stCxn id="89" idx="0"/>
            </p:cNvCxnSpPr>
            <p:nvPr/>
          </p:nvCxnSpPr>
          <p:spPr>
            <a:xfrm>
              <a:off x="7223" y="4792"/>
              <a:ext cx="0" cy="597"/>
            </a:xfrm>
            <a:prstGeom prst="line">
              <a:avLst/>
            </a:prstGeom>
            <a:ln w="12700">
              <a:gradFill>
                <a:gsLst>
                  <a:gs pos="0">
                    <a:srgbClr val="02DDF3"/>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89" name="六边形 17"/>
            <p:cNvSpPr/>
            <p:nvPr/>
          </p:nvSpPr>
          <p:spPr>
            <a:xfrm rot="5400000">
              <a:off x="6512" y="3468"/>
              <a:ext cx="1421" cy="1225"/>
            </a:xfrm>
            <a:prstGeom prst="hexagon">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solidFill>
                  <a:schemeClr val="bg1"/>
                </a:solidFill>
                <a:latin typeface="方正正中黑简体" panose="02000000000000000000" pitchFamily="2" charset="-122"/>
                <a:ea typeface="方正正中黑简体" panose="02000000000000000000" pitchFamily="2" charset="-122"/>
              </a:endParaRPr>
            </a:p>
          </p:txBody>
        </p:sp>
        <p:sp>
          <p:nvSpPr>
            <p:cNvPr id="90" name="椭圆 24"/>
            <p:cNvSpPr/>
            <p:nvPr/>
          </p:nvSpPr>
          <p:spPr>
            <a:xfrm>
              <a:off x="6946" y="3811"/>
              <a:ext cx="523" cy="540"/>
            </a:xfrm>
            <a:custGeom>
              <a:avLst/>
              <a:gdLst>
                <a:gd name="connsiteX0" fmla="*/ 201045 w 587108"/>
                <a:gd name="connsiteY0" fmla="*/ 374989 h 606698"/>
                <a:gd name="connsiteX1" fmla="*/ 401729 w 587108"/>
                <a:gd name="connsiteY1" fmla="*/ 374989 h 606698"/>
                <a:gd name="connsiteX2" fmla="*/ 432462 w 587108"/>
                <a:gd name="connsiteY2" fmla="*/ 405650 h 606698"/>
                <a:gd name="connsiteX3" fmla="*/ 401729 w 587108"/>
                <a:gd name="connsiteY3" fmla="*/ 436310 h 606698"/>
                <a:gd name="connsiteX4" fmla="*/ 201045 w 587108"/>
                <a:gd name="connsiteY4" fmla="*/ 436310 h 606698"/>
                <a:gd name="connsiteX5" fmla="*/ 170312 w 587108"/>
                <a:gd name="connsiteY5" fmla="*/ 405650 h 606698"/>
                <a:gd name="connsiteX6" fmla="*/ 201045 w 587108"/>
                <a:gd name="connsiteY6" fmla="*/ 374989 h 606698"/>
                <a:gd name="connsiteX7" fmla="*/ 201041 w 587108"/>
                <a:gd name="connsiteY7" fmla="*/ 247195 h 606698"/>
                <a:gd name="connsiteX8" fmla="*/ 539054 w 587108"/>
                <a:gd name="connsiteY8" fmla="*/ 247195 h 606698"/>
                <a:gd name="connsiteX9" fmla="*/ 569783 w 587108"/>
                <a:gd name="connsiteY9" fmla="*/ 277856 h 606698"/>
                <a:gd name="connsiteX10" fmla="*/ 539054 w 587108"/>
                <a:gd name="connsiteY10" fmla="*/ 308516 h 606698"/>
                <a:gd name="connsiteX11" fmla="*/ 201041 w 587108"/>
                <a:gd name="connsiteY11" fmla="*/ 308516 h 606698"/>
                <a:gd name="connsiteX12" fmla="*/ 170312 w 587108"/>
                <a:gd name="connsiteY12" fmla="*/ 277856 h 606698"/>
                <a:gd name="connsiteX13" fmla="*/ 201041 w 587108"/>
                <a:gd name="connsiteY13" fmla="*/ 247195 h 606698"/>
                <a:gd name="connsiteX14" fmla="*/ 201045 w 587108"/>
                <a:gd name="connsiteY14" fmla="*/ 119189 h 606698"/>
                <a:gd name="connsiteX15" fmla="*/ 356709 w 587108"/>
                <a:gd name="connsiteY15" fmla="*/ 119189 h 606698"/>
                <a:gd name="connsiteX16" fmla="*/ 387442 w 587108"/>
                <a:gd name="connsiteY16" fmla="*/ 149885 h 606698"/>
                <a:gd name="connsiteX17" fmla="*/ 356709 w 587108"/>
                <a:gd name="connsiteY17" fmla="*/ 180581 h 606698"/>
                <a:gd name="connsiteX18" fmla="*/ 201045 w 587108"/>
                <a:gd name="connsiteY18" fmla="*/ 180581 h 606698"/>
                <a:gd name="connsiteX19" fmla="*/ 170312 w 587108"/>
                <a:gd name="connsiteY19" fmla="*/ 149885 h 606698"/>
                <a:gd name="connsiteX20" fmla="*/ 201045 w 587108"/>
                <a:gd name="connsiteY20" fmla="*/ 119189 h 606698"/>
                <a:gd name="connsiteX21" fmla="*/ 87274 w 587108"/>
                <a:gd name="connsiteY21" fmla="*/ 0 h 606698"/>
                <a:gd name="connsiteX22" fmla="*/ 109016 w 587108"/>
                <a:gd name="connsiteY22" fmla="*/ 9089 h 606698"/>
                <a:gd name="connsiteX23" fmla="*/ 165407 w 587108"/>
                <a:gd name="connsiteY23" fmla="*/ 65391 h 606698"/>
                <a:gd name="connsiteX24" fmla="*/ 165407 w 587108"/>
                <a:gd name="connsiteY24" fmla="*/ 108806 h 606698"/>
                <a:gd name="connsiteX25" fmla="*/ 122077 w 587108"/>
                <a:gd name="connsiteY25" fmla="*/ 108806 h 606698"/>
                <a:gd name="connsiteX26" fmla="*/ 117928 w 587108"/>
                <a:gd name="connsiteY26" fmla="*/ 104817 h 606698"/>
                <a:gd name="connsiteX27" fmla="*/ 117928 w 587108"/>
                <a:gd name="connsiteY27" fmla="*/ 488956 h 606698"/>
                <a:gd name="connsiteX28" fmla="*/ 482240 w 587108"/>
                <a:gd name="connsiteY28" fmla="*/ 488956 h 606698"/>
                <a:gd name="connsiteX29" fmla="*/ 478245 w 587108"/>
                <a:gd name="connsiteY29" fmla="*/ 484814 h 606698"/>
                <a:gd name="connsiteX30" fmla="*/ 478245 w 587108"/>
                <a:gd name="connsiteY30" fmla="*/ 441553 h 606698"/>
                <a:gd name="connsiteX31" fmla="*/ 521576 w 587108"/>
                <a:gd name="connsiteY31" fmla="*/ 441553 h 606698"/>
                <a:gd name="connsiteX32" fmla="*/ 578120 w 587108"/>
                <a:gd name="connsiteY32" fmla="*/ 497854 h 606698"/>
                <a:gd name="connsiteX33" fmla="*/ 578120 w 587108"/>
                <a:gd name="connsiteY33" fmla="*/ 541269 h 606698"/>
                <a:gd name="connsiteX34" fmla="*/ 521576 w 587108"/>
                <a:gd name="connsiteY34" fmla="*/ 597724 h 606698"/>
                <a:gd name="connsiteX35" fmla="*/ 478245 w 587108"/>
                <a:gd name="connsiteY35" fmla="*/ 597724 h 606698"/>
                <a:gd name="connsiteX36" fmla="*/ 478245 w 587108"/>
                <a:gd name="connsiteY36" fmla="*/ 554309 h 606698"/>
                <a:gd name="connsiteX37" fmla="*/ 482240 w 587108"/>
                <a:gd name="connsiteY37" fmla="*/ 550320 h 606698"/>
                <a:gd name="connsiteX38" fmla="*/ 87198 w 587108"/>
                <a:gd name="connsiteY38" fmla="*/ 550320 h 606698"/>
                <a:gd name="connsiteX39" fmla="*/ 56467 w 587108"/>
                <a:gd name="connsiteY39" fmla="*/ 519638 h 606698"/>
                <a:gd name="connsiteX40" fmla="*/ 56467 w 587108"/>
                <a:gd name="connsiteY40" fmla="*/ 104817 h 606698"/>
                <a:gd name="connsiteX41" fmla="*/ 52472 w 587108"/>
                <a:gd name="connsiteY41" fmla="*/ 108806 h 606698"/>
                <a:gd name="connsiteX42" fmla="*/ 8988 w 587108"/>
                <a:gd name="connsiteY42" fmla="*/ 108806 h 606698"/>
                <a:gd name="connsiteX43" fmla="*/ 8988 w 587108"/>
                <a:gd name="connsiteY43" fmla="*/ 65391 h 606698"/>
                <a:gd name="connsiteX44" fmla="*/ 65532 w 587108"/>
                <a:gd name="connsiteY44" fmla="*/ 9089 h 606698"/>
                <a:gd name="connsiteX45" fmla="*/ 87274 w 587108"/>
                <a:gd name="connsiteY45" fmla="*/ 0 h 606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87108" h="606698">
                  <a:moveTo>
                    <a:pt x="201045" y="374989"/>
                  </a:moveTo>
                  <a:lnTo>
                    <a:pt x="401729" y="374989"/>
                  </a:lnTo>
                  <a:cubicBezTo>
                    <a:pt x="418786" y="374989"/>
                    <a:pt x="432462" y="388633"/>
                    <a:pt x="432462" y="405650"/>
                  </a:cubicBezTo>
                  <a:cubicBezTo>
                    <a:pt x="432462" y="422513"/>
                    <a:pt x="418786" y="436310"/>
                    <a:pt x="401729" y="436310"/>
                  </a:cubicBezTo>
                  <a:lnTo>
                    <a:pt x="201045" y="436310"/>
                  </a:lnTo>
                  <a:cubicBezTo>
                    <a:pt x="183988" y="436310"/>
                    <a:pt x="170312" y="422513"/>
                    <a:pt x="170312" y="405650"/>
                  </a:cubicBezTo>
                  <a:cubicBezTo>
                    <a:pt x="170312" y="388633"/>
                    <a:pt x="183988" y="374989"/>
                    <a:pt x="201045" y="374989"/>
                  </a:cubicBezTo>
                  <a:close/>
                  <a:moveTo>
                    <a:pt x="201041" y="247195"/>
                  </a:moveTo>
                  <a:lnTo>
                    <a:pt x="539054" y="247195"/>
                  </a:lnTo>
                  <a:cubicBezTo>
                    <a:pt x="555955" y="247195"/>
                    <a:pt x="569783" y="260839"/>
                    <a:pt x="569783" y="277856"/>
                  </a:cubicBezTo>
                  <a:cubicBezTo>
                    <a:pt x="569783" y="294719"/>
                    <a:pt x="555955" y="308516"/>
                    <a:pt x="539054" y="308516"/>
                  </a:cubicBezTo>
                  <a:lnTo>
                    <a:pt x="201041" y="308516"/>
                  </a:lnTo>
                  <a:cubicBezTo>
                    <a:pt x="183986" y="308516"/>
                    <a:pt x="170312" y="294719"/>
                    <a:pt x="170312" y="277856"/>
                  </a:cubicBezTo>
                  <a:cubicBezTo>
                    <a:pt x="170312" y="260839"/>
                    <a:pt x="183986" y="247195"/>
                    <a:pt x="201041" y="247195"/>
                  </a:cubicBezTo>
                  <a:close/>
                  <a:moveTo>
                    <a:pt x="201045" y="119189"/>
                  </a:moveTo>
                  <a:lnTo>
                    <a:pt x="356709" y="119189"/>
                  </a:lnTo>
                  <a:cubicBezTo>
                    <a:pt x="373612" y="119189"/>
                    <a:pt x="387442" y="133002"/>
                    <a:pt x="387442" y="149885"/>
                  </a:cubicBezTo>
                  <a:cubicBezTo>
                    <a:pt x="387442" y="166921"/>
                    <a:pt x="373612" y="180581"/>
                    <a:pt x="356709" y="180581"/>
                  </a:cubicBezTo>
                  <a:lnTo>
                    <a:pt x="201045" y="180581"/>
                  </a:lnTo>
                  <a:cubicBezTo>
                    <a:pt x="183988" y="180581"/>
                    <a:pt x="170312" y="166921"/>
                    <a:pt x="170312" y="149885"/>
                  </a:cubicBezTo>
                  <a:cubicBezTo>
                    <a:pt x="170312" y="133002"/>
                    <a:pt x="183988" y="119189"/>
                    <a:pt x="201045" y="119189"/>
                  </a:cubicBezTo>
                  <a:close/>
                  <a:moveTo>
                    <a:pt x="87274" y="0"/>
                  </a:moveTo>
                  <a:cubicBezTo>
                    <a:pt x="95149" y="0"/>
                    <a:pt x="103024" y="3030"/>
                    <a:pt x="109016" y="9089"/>
                  </a:cubicBezTo>
                  <a:lnTo>
                    <a:pt x="165407" y="65391"/>
                  </a:lnTo>
                  <a:cubicBezTo>
                    <a:pt x="177546" y="77357"/>
                    <a:pt x="177546" y="96840"/>
                    <a:pt x="165407" y="108806"/>
                  </a:cubicBezTo>
                  <a:cubicBezTo>
                    <a:pt x="153422" y="120772"/>
                    <a:pt x="134062" y="120772"/>
                    <a:pt x="122077" y="108806"/>
                  </a:cubicBezTo>
                  <a:lnTo>
                    <a:pt x="117928" y="104817"/>
                  </a:lnTo>
                  <a:lnTo>
                    <a:pt x="117928" y="488956"/>
                  </a:lnTo>
                  <a:lnTo>
                    <a:pt x="482240" y="488956"/>
                  </a:lnTo>
                  <a:lnTo>
                    <a:pt x="478245" y="484814"/>
                  </a:lnTo>
                  <a:cubicBezTo>
                    <a:pt x="466107" y="472848"/>
                    <a:pt x="466107" y="453519"/>
                    <a:pt x="478245" y="441553"/>
                  </a:cubicBezTo>
                  <a:cubicBezTo>
                    <a:pt x="490230" y="429433"/>
                    <a:pt x="509591" y="429433"/>
                    <a:pt x="521576" y="441553"/>
                  </a:cubicBezTo>
                  <a:lnTo>
                    <a:pt x="578120" y="497854"/>
                  </a:lnTo>
                  <a:cubicBezTo>
                    <a:pt x="590105" y="509820"/>
                    <a:pt x="590105" y="529303"/>
                    <a:pt x="578120" y="541269"/>
                  </a:cubicBezTo>
                  <a:lnTo>
                    <a:pt x="521576" y="597724"/>
                  </a:lnTo>
                  <a:cubicBezTo>
                    <a:pt x="509591" y="609690"/>
                    <a:pt x="490230" y="609690"/>
                    <a:pt x="478245" y="597724"/>
                  </a:cubicBezTo>
                  <a:cubicBezTo>
                    <a:pt x="466107" y="585758"/>
                    <a:pt x="466107" y="566275"/>
                    <a:pt x="478245" y="554309"/>
                  </a:cubicBezTo>
                  <a:lnTo>
                    <a:pt x="482240" y="550320"/>
                  </a:lnTo>
                  <a:lnTo>
                    <a:pt x="87198" y="550320"/>
                  </a:lnTo>
                  <a:cubicBezTo>
                    <a:pt x="70296" y="550320"/>
                    <a:pt x="56467" y="536514"/>
                    <a:pt x="56467" y="519638"/>
                  </a:cubicBezTo>
                  <a:lnTo>
                    <a:pt x="56467" y="104817"/>
                  </a:lnTo>
                  <a:lnTo>
                    <a:pt x="52472" y="108806"/>
                  </a:lnTo>
                  <a:cubicBezTo>
                    <a:pt x="40487" y="120772"/>
                    <a:pt x="20973" y="120772"/>
                    <a:pt x="8988" y="108806"/>
                  </a:cubicBezTo>
                  <a:cubicBezTo>
                    <a:pt x="-2997" y="96840"/>
                    <a:pt x="-2997" y="77357"/>
                    <a:pt x="8988" y="65391"/>
                  </a:cubicBezTo>
                  <a:lnTo>
                    <a:pt x="65532" y="9089"/>
                  </a:lnTo>
                  <a:cubicBezTo>
                    <a:pt x="71525" y="3030"/>
                    <a:pt x="79399" y="0"/>
                    <a:pt x="87274" y="0"/>
                  </a:cubicBezTo>
                  <a:close/>
                </a:path>
              </a:pathLst>
            </a:custGeom>
            <a:solidFill>
              <a:srgbClr val="07F0F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Autofit/>
              <a:scene3d>
                <a:camera prst="orthographicFront"/>
                <a:lightRig rig="threePt" dir="t"/>
              </a:scene3d>
              <a:sp3d contourW="12700"/>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1350">
                <a:latin typeface="方正正中黑简体" panose="02000000000000000000" pitchFamily="2" charset="-122"/>
                <a:ea typeface="方正正中黑简体" panose="02000000000000000000" pitchFamily="2" charset="-122"/>
              </a:endParaRPr>
            </a:p>
          </p:txBody>
        </p:sp>
      </p:grpSp>
      <p:grpSp>
        <p:nvGrpSpPr>
          <p:cNvPr id="91" name="组合 45"/>
          <p:cNvGrpSpPr/>
          <p:nvPr/>
        </p:nvGrpSpPr>
        <p:grpSpPr>
          <a:xfrm>
            <a:off x="7194550" y="1635125"/>
            <a:ext cx="777240" cy="1281430"/>
            <a:chOff x="11330" y="3370"/>
            <a:chExt cx="1224" cy="2018"/>
          </a:xfrm>
        </p:grpSpPr>
        <p:cxnSp>
          <p:nvCxnSpPr>
            <p:cNvPr id="92" name="直接连接符 14"/>
            <p:cNvCxnSpPr>
              <a:stCxn id="93" idx="0"/>
            </p:cNvCxnSpPr>
            <p:nvPr/>
          </p:nvCxnSpPr>
          <p:spPr>
            <a:xfrm>
              <a:off x="11942" y="4792"/>
              <a:ext cx="0" cy="597"/>
            </a:xfrm>
            <a:prstGeom prst="line">
              <a:avLst/>
            </a:prstGeom>
            <a:ln w="12700">
              <a:gradFill>
                <a:gsLst>
                  <a:gs pos="0">
                    <a:srgbClr val="02DDF3"/>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93" name="六边形 19"/>
            <p:cNvSpPr/>
            <p:nvPr/>
          </p:nvSpPr>
          <p:spPr>
            <a:xfrm rot="5400000">
              <a:off x="11232" y="3468"/>
              <a:ext cx="1421" cy="1225"/>
            </a:xfrm>
            <a:prstGeom prst="hexagon">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solidFill>
                  <a:schemeClr val="bg1"/>
                </a:solidFill>
                <a:latin typeface="方正正中黑简体" panose="02000000000000000000" pitchFamily="2" charset="-122"/>
                <a:ea typeface="方正正中黑简体" panose="02000000000000000000" pitchFamily="2" charset="-122"/>
              </a:endParaRPr>
            </a:p>
          </p:txBody>
        </p:sp>
        <p:sp>
          <p:nvSpPr>
            <p:cNvPr id="94" name="椭圆 25"/>
            <p:cNvSpPr/>
            <p:nvPr/>
          </p:nvSpPr>
          <p:spPr>
            <a:xfrm>
              <a:off x="11688" y="3811"/>
              <a:ext cx="540" cy="539"/>
            </a:xfrm>
            <a:custGeom>
              <a:avLst/>
              <a:gdLst>
                <a:gd name="connsiteX0" fmla="*/ 139986 w 604110"/>
                <a:gd name="connsiteY0" fmla="*/ 40787 h 603264"/>
                <a:gd name="connsiteX1" fmla="*/ 297761 w 604110"/>
                <a:gd name="connsiteY1" fmla="*/ 231944 h 603264"/>
                <a:gd name="connsiteX2" fmla="*/ 302063 w 604110"/>
                <a:gd name="connsiteY2" fmla="*/ 231790 h 603264"/>
                <a:gd name="connsiteX3" fmla="*/ 371809 w 604110"/>
                <a:gd name="connsiteY3" fmla="*/ 301594 h 603264"/>
                <a:gd name="connsiteX4" fmla="*/ 302063 w 604110"/>
                <a:gd name="connsiteY4" fmla="*/ 371245 h 603264"/>
                <a:gd name="connsiteX5" fmla="*/ 232162 w 604110"/>
                <a:gd name="connsiteY5" fmla="*/ 301594 h 603264"/>
                <a:gd name="connsiteX6" fmla="*/ 234467 w 604110"/>
                <a:gd name="connsiteY6" fmla="*/ 283952 h 603264"/>
                <a:gd name="connsiteX7" fmla="*/ 76846 w 604110"/>
                <a:gd name="connsiteY7" fmla="*/ 92795 h 603264"/>
                <a:gd name="connsiteX8" fmla="*/ 423891 w 604110"/>
                <a:gd name="connsiteY8" fmla="*/ 25756 h 603264"/>
                <a:gd name="connsiteX9" fmla="*/ 604110 w 604110"/>
                <a:gd name="connsiteY9" fmla="*/ 301622 h 603264"/>
                <a:gd name="connsiteX10" fmla="*/ 302055 w 604110"/>
                <a:gd name="connsiteY10" fmla="*/ 603264 h 603264"/>
                <a:gd name="connsiteX11" fmla="*/ 0 w 604110"/>
                <a:gd name="connsiteY11" fmla="*/ 301622 h 603264"/>
                <a:gd name="connsiteX12" fmla="*/ 31957 w 604110"/>
                <a:gd name="connsiteY12" fmla="*/ 166911 h 603264"/>
                <a:gd name="connsiteX13" fmla="*/ 91262 w 604110"/>
                <a:gd name="connsiteY13" fmla="*/ 238409 h 603264"/>
                <a:gd name="connsiteX14" fmla="*/ 81890 w 604110"/>
                <a:gd name="connsiteY14" fmla="*/ 301622 h 603264"/>
                <a:gd name="connsiteX15" fmla="*/ 302055 w 604110"/>
                <a:gd name="connsiteY15" fmla="*/ 521333 h 603264"/>
                <a:gd name="connsiteX16" fmla="*/ 522067 w 604110"/>
                <a:gd name="connsiteY16" fmla="*/ 301622 h 603264"/>
                <a:gd name="connsiteX17" fmla="*/ 405147 w 604110"/>
                <a:gd name="connsiteY17" fmla="*/ 107534 h 603264"/>
                <a:gd name="connsiteX18" fmla="*/ 424967 w 604110"/>
                <a:gd name="connsiteY18" fmla="*/ 40946 h 603264"/>
                <a:gd name="connsiteX19" fmla="*/ 423891 w 604110"/>
                <a:gd name="connsiteY19" fmla="*/ 25756 h 603264"/>
                <a:gd name="connsiteX20" fmla="*/ 302055 w 604110"/>
                <a:gd name="connsiteY20" fmla="*/ 0 h 603264"/>
                <a:gd name="connsiteX21" fmla="*/ 343089 w 604110"/>
                <a:gd name="connsiteY21" fmla="*/ 40893 h 603264"/>
                <a:gd name="connsiteX22" fmla="*/ 302055 w 604110"/>
                <a:gd name="connsiteY22" fmla="*/ 81786 h 603264"/>
                <a:gd name="connsiteX23" fmla="*/ 261021 w 604110"/>
                <a:gd name="connsiteY23" fmla="*/ 40893 h 603264"/>
                <a:gd name="connsiteX24" fmla="*/ 302055 w 604110"/>
                <a:gd name="connsiteY24" fmla="*/ 0 h 603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04110" h="603264">
                  <a:moveTo>
                    <a:pt x="139986" y="40787"/>
                  </a:moveTo>
                  <a:lnTo>
                    <a:pt x="297761" y="231944"/>
                  </a:lnTo>
                  <a:cubicBezTo>
                    <a:pt x="299144" y="231944"/>
                    <a:pt x="300526" y="231790"/>
                    <a:pt x="302063" y="231790"/>
                  </a:cubicBezTo>
                  <a:cubicBezTo>
                    <a:pt x="340623" y="231790"/>
                    <a:pt x="371809" y="263087"/>
                    <a:pt x="371809" y="301594"/>
                  </a:cubicBezTo>
                  <a:cubicBezTo>
                    <a:pt x="371809" y="340102"/>
                    <a:pt x="340623" y="371245"/>
                    <a:pt x="302063" y="371245"/>
                  </a:cubicBezTo>
                  <a:cubicBezTo>
                    <a:pt x="263502" y="371245"/>
                    <a:pt x="232162" y="340102"/>
                    <a:pt x="232162" y="301594"/>
                  </a:cubicBezTo>
                  <a:cubicBezTo>
                    <a:pt x="232162" y="295458"/>
                    <a:pt x="232930" y="289628"/>
                    <a:pt x="234467" y="283952"/>
                  </a:cubicBezTo>
                  <a:lnTo>
                    <a:pt x="76846" y="92795"/>
                  </a:lnTo>
                  <a:close/>
                  <a:moveTo>
                    <a:pt x="423891" y="25756"/>
                  </a:moveTo>
                  <a:cubicBezTo>
                    <a:pt x="529902" y="72552"/>
                    <a:pt x="604110" y="178572"/>
                    <a:pt x="604110" y="301622"/>
                  </a:cubicBezTo>
                  <a:cubicBezTo>
                    <a:pt x="604110" y="467940"/>
                    <a:pt x="468600" y="603264"/>
                    <a:pt x="302055" y="603264"/>
                  </a:cubicBezTo>
                  <a:cubicBezTo>
                    <a:pt x="135510" y="603264"/>
                    <a:pt x="0" y="467940"/>
                    <a:pt x="0" y="301622"/>
                  </a:cubicBezTo>
                  <a:cubicBezTo>
                    <a:pt x="0" y="253139"/>
                    <a:pt x="11523" y="207417"/>
                    <a:pt x="31957" y="166911"/>
                  </a:cubicBezTo>
                  <a:lnTo>
                    <a:pt x="91262" y="238409"/>
                  </a:lnTo>
                  <a:cubicBezTo>
                    <a:pt x="85270" y="258355"/>
                    <a:pt x="81890" y="279682"/>
                    <a:pt x="81890" y="301622"/>
                  </a:cubicBezTo>
                  <a:cubicBezTo>
                    <a:pt x="81890" y="422831"/>
                    <a:pt x="180680" y="521333"/>
                    <a:pt x="302055" y="521333"/>
                  </a:cubicBezTo>
                  <a:cubicBezTo>
                    <a:pt x="423430" y="521333"/>
                    <a:pt x="522067" y="422831"/>
                    <a:pt x="522067" y="301622"/>
                  </a:cubicBezTo>
                  <a:cubicBezTo>
                    <a:pt x="522067" y="217543"/>
                    <a:pt x="474746" y="144511"/>
                    <a:pt x="405147" y="107534"/>
                  </a:cubicBezTo>
                  <a:cubicBezTo>
                    <a:pt x="417592" y="88355"/>
                    <a:pt x="424967" y="65494"/>
                    <a:pt x="424967" y="40946"/>
                  </a:cubicBezTo>
                  <a:cubicBezTo>
                    <a:pt x="424967" y="35729"/>
                    <a:pt x="424659" y="30666"/>
                    <a:pt x="423891" y="25756"/>
                  </a:cubicBezTo>
                  <a:close/>
                  <a:moveTo>
                    <a:pt x="302055" y="0"/>
                  </a:moveTo>
                  <a:cubicBezTo>
                    <a:pt x="324717" y="0"/>
                    <a:pt x="343089" y="18308"/>
                    <a:pt x="343089" y="40893"/>
                  </a:cubicBezTo>
                  <a:cubicBezTo>
                    <a:pt x="343089" y="63478"/>
                    <a:pt x="324717" y="81786"/>
                    <a:pt x="302055" y="81786"/>
                  </a:cubicBezTo>
                  <a:cubicBezTo>
                    <a:pt x="279393" y="81786"/>
                    <a:pt x="261021" y="63478"/>
                    <a:pt x="261021" y="40893"/>
                  </a:cubicBezTo>
                  <a:cubicBezTo>
                    <a:pt x="261021" y="18308"/>
                    <a:pt x="279393" y="0"/>
                    <a:pt x="302055" y="0"/>
                  </a:cubicBezTo>
                  <a:close/>
                </a:path>
              </a:pathLst>
            </a:custGeom>
            <a:solidFill>
              <a:srgbClr val="07F0F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Autofit/>
              <a:scene3d>
                <a:camera prst="orthographicFront"/>
                <a:lightRig rig="threePt" dir="t"/>
              </a:scene3d>
              <a:sp3d contourW="12700"/>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1350">
                <a:latin typeface="方正正中黑简体" panose="02000000000000000000" pitchFamily="2" charset="-122"/>
                <a:ea typeface="方正正中黑简体" panose="02000000000000000000" pitchFamily="2" charset="-122"/>
              </a:endParaRPr>
            </a:p>
          </p:txBody>
        </p:sp>
      </p:grpSp>
      <p:grpSp>
        <p:nvGrpSpPr>
          <p:cNvPr id="95" name="组合 36"/>
          <p:cNvGrpSpPr/>
          <p:nvPr/>
        </p:nvGrpSpPr>
        <p:grpSpPr>
          <a:xfrm>
            <a:off x="2698750" y="1073150"/>
            <a:ext cx="777240" cy="1894840"/>
            <a:chOff x="4250" y="2485"/>
            <a:chExt cx="1224" cy="2984"/>
          </a:xfrm>
        </p:grpSpPr>
        <p:sp>
          <p:nvSpPr>
            <p:cNvPr id="96" name="六边形 16"/>
            <p:cNvSpPr/>
            <p:nvPr/>
          </p:nvSpPr>
          <p:spPr>
            <a:xfrm rot="5400000">
              <a:off x="4152" y="2583"/>
              <a:ext cx="1421" cy="1225"/>
            </a:xfrm>
            <a:prstGeom prst="hexagon">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solidFill>
                  <a:schemeClr val="bg1"/>
                </a:solidFill>
                <a:latin typeface="方正正中黑简体" panose="02000000000000000000" pitchFamily="2" charset="-122"/>
                <a:ea typeface="方正正中黑简体" panose="02000000000000000000" pitchFamily="2" charset="-122"/>
              </a:endParaRPr>
            </a:p>
          </p:txBody>
        </p:sp>
        <p:sp>
          <p:nvSpPr>
            <p:cNvPr id="97" name="椭圆 26"/>
            <p:cNvSpPr/>
            <p:nvPr/>
          </p:nvSpPr>
          <p:spPr>
            <a:xfrm>
              <a:off x="4593" y="2926"/>
              <a:ext cx="540" cy="539"/>
            </a:xfrm>
            <a:custGeom>
              <a:avLst/>
              <a:gdLst>
                <a:gd name="connsiteX0" fmla="*/ 444103 w 607089"/>
                <a:gd name="connsiteY0" fmla="*/ 163584 h 606152"/>
                <a:gd name="connsiteX1" fmla="*/ 469914 w 607089"/>
                <a:gd name="connsiteY1" fmla="*/ 176766 h 606152"/>
                <a:gd name="connsiteX2" fmla="*/ 475193 w 607089"/>
                <a:gd name="connsiteY2" fmla="*/ 220412 h 606152"/>
                <a:gd name="connsiteX3" fmla="*/ 378258 w 607089"/>
                <a:gd name="connsiteY3" fmla="*/ 317225 h 606152"/>
                <a:gd name="connsiteX4" fmla="*/ 346435 w 607089"/>
                <a:gd name="connsiteY4" fmla="*/ 330260 h 606152"/>
                <a:gd name="connsiteX5" fmla="*/ 313879 w 607089"/>
                <a:gd name="connsiteY5" fmla="*/ 316492 h 606152"/>
                <a:gd name="connsiteX6" fmla="*/ 248913 w 607089"/>
                <a:gd name="connsiteY6" fmla="*/ 251755 h 606152"/>
                <a:gd name="connsiteX7" fmla="*/ 242021 w 607089"/>
                <a:gd name="connsiteY7" fmla="*/ 228760 h 606152"/>
                <a:gd name="connsiteX8" fmla="*/ 254926 w 607089"/>
                <a:gd name="connsiteY8" fmla="*/ 208695 h 606152"/>
                <a:gd name="connsiteX9" fmla="*/ 280883 w 607089"/>
                <a:gd name="connsiteY9" fmla="*/ 195074 h 606152"/>
                <a:gd name="connsiteX10" fmla="*/ 297894 w 607089"/>
                <a:gd name="connsiteY10" fmla="*/ 202836 h 606152"/>
                <a:gd name="connsiteX11" fmla="*/ 342036 w 607089"/>
                <a:gd name="connsiteY11" fmla="*/ 246922 h 606152"/>
                <a:gd name="connsiteX12" fmla="*/ 346435 w 607089"/>
                <a:gd name="connsiteY12" fmla="*/ 249705 h 606152"/>
                <a:gd name="connsiteX13" fmla="*/ 350541 w 607089"/>
                <a:gd name="connsiteY13" fmla="*/ 247068 h 606152"/>
                <a:gd name="connsiteX14" fmla="*/ 426212 w 607089"/>
                <a:gd name="connsiteY14" fmla="*/ 171493 h 606152"/>
                <a:gd name="connsiteX15" fmla="*/ 444103 w 607089"/>
                <a:gd name="connsiteY15" fmla="*/ 163584 h 606152"/>
                <a:gd name="connsiteX16" fmla="*/ 360877 w 607089"/>
                <a:gd name="connsiteY16" fmla="*/ 64177 h 606152"/>
                <a:gd name="connsiteX17" fmla="*/ 232178 w 607089"/>
                <a:gd name="connsiteY17" fmla="*/ 117334 h 606152"/>
                <a:gd name="connsiteX18" fmla="*/ 232178 w 607089"/>
                <a:gd name="connsiteY18" fmla="*/ 374333 h 606152"/>
                <a:gd name="connsiteX19" fmla="*/ 489575 w 607089"/>
                <a:gd name="connsiteY19" fmla="*/ 374333 h 606152"/>
                <a:gd name="connsiteX20" fmla="*/ 489575 w 607089"/>
                <a:gd name="connsiteY20" fmla="*/ 117334 h 606152"/>
                <a:gd name="connsiteX21" fmla="*/ 360877 w 607089"/>
                <a:gd name="connsiteY21" fmla="*/ 64177 h 606152"/>
                <a:gd name="connsiteX22" fmla="*/ 360876 w 607089"/>
                <a:gd name="connsiteY22" fmla="*/ 0 h 606152"/>
                <a:gd name="connsiteX23" fmla="*/ 535041 w 607089"/>
                <a:gd name="connsiteY23" fmla="*/ 71938 h 606152"/>
                <a:gd name="connsiteX24" fmla="*/ 535041 w 607089"/>
                <a:gd name="connsiteY24" fmla="*/ 419729 h 606152"/>
                <a:gd name="connsiteX25" fmla="*/ 237751 w 607089"/>
                <a:gd name="connsiteY25" fmla="*/ 456778 h 606152"/>
                <a:gd name="connsiteX26" fmla="*/ 225138 w 607089"/>
                <a:gd name="connsiteY26" fmla="*/ 458388 h 606152"/>
                <a:gd name="connsiteX27" fmla="*/ 99740 w 607089"/>
                <a:gd name="connsiteY27" fmla="*/ 583593 h 606152"/>
                <a:gd name="connsiteX28" fmla="*/ 17607 w 607089"/>
                <a:gd name="connsiteY28" fmla="*/ 592379 h 606152"/>
                <a:gd name="connsiteX29" fmla="*/ 13794 w 607089"/>
                <a:gd name="connsiteY29" fmla="*/ 588572 h 606152"/>
                <a:gd name="connsiteX30" fmla="*/ 22594 w 607089"/>
                <a:gd name="connsiteY30" fmla="*/ 506567 h 606152"/>
                <a:gd name="connsiteX31" fmla="*/ 148139 w 607089"/>
                <a:gd name="connsiteY31" fmla="*/ 381069 h 606152"/>
                <a:gd name="connsiteX32" fmla="*/ 149606 w 607089"/>
                <a:gd name="connsiteY32" fmla="*/ 368768 h 606152"/>
                <a:gd name="connsiteX33" fmla="*/ 186712 w 607089"/>
                <a:gd name="connsiteY33" fmla="*/ 71938 h 606152"/>
                <a:gd name="connsiteX34" fmla="*/ 360876 w 607089"/>
                <a:gd name="connsiteY34" fmla="*/ 0 h 60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607089" h="606152">
                  <a:moveTo>
                    <a:pt x="444103" y="163584"/>
                  </a:moveTo>
                  <a:cubicBezTo>
                    <a:pt x="452462" y="163584"/>
                    <a:pt x="461261" y="167978"/>
                    <a:pt x="469914" y="176766"/>
                  </a:cubicBezTo>
                  <a:cubicBezTo>
                    <a:pt x="485459" y="192291"/>
                    <a:pt x="487365" y="208256"/>
                    <a:pt x="475193" y="220412"/>
                  </a:cubicBezTo>
                  <a:lnTo>
                    <a:pt x="378258" y="317225"/>
                  </a:lnTo>
                  <a:cubicBezTo>
                    <a:pt x="369459" y="326013"/>
                    <a:pt x="359047" y="330260"/>
                    <a:pt x="346435" y="330260"/>
                  </a:cubicBezTo>
                  <a:cubicBezTo>
                    <a:pt x="337783" y="330260"/>
                    <a:pt x="325171" y="327917"/>
                    <a:pt x="313879" y="316492"/>
                  </a:cubicBezTo>
                  <a:lnTo>
                    <a:pt x="248913" y="251755"/>
                  </a:lnTo>
                  <a:cubicBezTo>
                    <a:pt x="242314" y="245018"/>
                    <a:pt x="239821" y="237109"/>
                    <a:pt x="242021" y="228760"/>
                  </a:cubicBezTo>
                  <a:cubicBezTo>
                    <a:pt x="243634" y="222463"/>
                    <a:pt x="247887" y="215872"/>
                    <a:pt x="254926" y="208695"/>
                  </a:cubicBezTo>
                  <a:cubicBezTo>
                    <a:pt x="264165" y="199614"/>
                    <a:pt x="272670" y="195074"/>
                    <a:pt x="280883" y="195074"/>
                  </a:cubicBezTo>
                  <a:cubicBezTo>
                    <a:pt x="287042" y="195074"/>
                    <a:pt x="292761" y="197710"/>
                    <a:pt x="297894" y="202836"/>
                  </a:cubicBezTo>
                  <a:cubicBezTo>
                    <a:pt x="298187" y="203129"/>
                    <a:pt x="326491" y="231397"/>
                    <a:pt x="342036" y="246922"/>
                  </a:cubicBezTo>
                  <a:cubicBezTo>
                    <a:pt x="343649" y="248533"/>
                    <a:pt x="344529" y="249705"/>
                    <a:pt x="346435" y="249705"/>
                  </a:cubicBezTo>
                  <a:cubicBezTo>
                    <a:pt x="348195" y="249705"/>
                    <a:pt x="349075" y="248533"/>
                    <a:pt x="350541" y="247068"/>
                  </a:cubicBezTo>
                  <a:cubicBezTo>
                    <a:pt x="376058" y="221584"/>
                    <a:pt x="425626" y="172079"/>
                    <a:pt x="426212" y="171493"/>
                  </a:cubicBezTo>
                  <a:cubicBezTo>
                    <a:pt x="431492" y="166220"/>
                    <a:pt x="437504" y="163584"/>
                    <a:pt x="444103" y="163584"/>
                  </a:cubicBezTo>
                  <a:close/>
                  <a:moveTo>
                    <a:pt x="360877" y="64177"/>
                  </a:moveTo>
                  <a:cubicBezTo>
                    <a:pt x="314274" y="64177"/>
                    <a:pt x="267671" y="81896"/>
                    <a:pt x="232178" y="117334"/>
                  </a:cubicBezTo>
                  <a:cubicBezTo>
                    <a:pt x="161192" y="188210"/>
                    <a:pt x="161192" y="303457"/>
                    <a:pt x="232178" y="374333"/>
                  </a:cubicBezTo>
                  <a:cubicBezTo>
                    <a:pt x="303164" y="445209"/>
                    <a:pt x="418589" y="445209"/>
                    <a:pt x="489575" y="374333"/>
                  </a:cubicBezTo>
                  <a:cubicBezTo>
                    <a:pt x="560560" y="303457"/>
                    <a:pt x="560560" y="188210"/>
                    <a:pt x="489575" y="117334"/>
                  </a:cubicBezTo>
                  <a:cubicBezTo>
                    <a:pt x="454082" y="81896"/>
                    <a:pt x="407479" y="64177"/>
                    <a:pt x="360877" y="64177"/>
                  </a:cubicBezTo>
                  <a:close/>
                  <a:moveTo>
                    <a:pt x="360876" y="0"/>
                  </a:moveTo>
                  <a:cubicBezTo>
                    <a:pt x="423942" y="0"/>
                    <a:pt x="487008" y="23980"/>
                    <a:pt x="535041" y="71938"/>
                  </a:cubicBezTo>
                  <a:cubicBezTo>
                    <a:pt x="631106" y="167855"/>
                    <a:pt x="631106" y="323812"/>
                    <a:pt x="535041" y="419729"/>
                  </a:cubicBezTo>
                  <a:cubicBezTo>
                    <a:pt x="453495" y="501148"/>
                    <a:pt x="332350" y="513449"/>
                    <a:pt x="237751" y="456778"/>
                  </a:cubicBezTo>
                  <a:cubicBezTo>
                    <a:pt x="237751" y="456778"/>
                    <a:pt x="230858" y="452677"/>
                    <a:pt x="225138" y="458388"/>
                  </a:cubicBezTo>
                  <a:cubicBezTo>
                    <a:pt x="193752" y="489726"/>
                    <a:pt x="99740" y="583593"/>
                    <a:pt x="99740" y="583593"/>
                  </a:cubicBezTo>
                  <a:cubicBezTo>
                    <a:pt x="74660" y="608634"/>
                    <a:pt x="39754" y="614638"/>
                    <a:pt x="17607" y="592379"/>
                  </a:cubicBezTo>
                  <a:lnTo>
                    <a:pt x="13794" y="588572"/>
                  </a:lnTo>
                  <a:cubicBezTo>
                    <a:pt x="-8499" y="566460"/>
                    <a:pt x="-2486" y="531608"/>
                    <a:pt x="22594" y="506567"/>
                  </a:cubicBezTo>
                  <a:cubicBezTo>
                    <a:pt x="22594" y="506567"/>
                    <a:pt x="116753" y="412407"/>
                    <a:pt x="148139" y="381069"/>
                  </a:cubicBezTo>
                  <a:cubicBezTo>
                    <a:pt x="153712" y="375651"/>
                    <a:pt x="149606" y="368768"/>
                    <a:pt x="149606" y="368768"/>
                  </a:cubicBezTo>
                  <a:cubicBezTo>
                    <a:pt x="92846" y="274316"/>
                    <a:pt x="105166" y="153358"/>
                    <a:pt x="186712" y="71938"/>
                  </a:cubicBezTo>
                  <a:cubicBezTo>
                    <a:pt x="234745" y="23980"/>
                    <a:pt x="297810" y="0"/>
                    <a:pt x="360876" y="0"/>
                  </a:cubicBezTo>
                  <a:close/>
                </a:path>
              </a:pathLst>
            </a:custGeom>
            <a:solidFill>
              <a:srgbClr val="07F0F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Autofit/>
              <a:scene3d>
                <a:camera prst="orthographicFront"/>
                <a:lightRig rig="threePt" dir="t"/>
              </a:scene3d>
              <a:sp3d contourW="12700"/>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1350">
                <a:latin typeface="方正正中黑简体" panose="02000000000000000000" pitchFamily="2" charset="-122"/>
                <a:ea typeface="方正正中黑简体" panose="02000000000000000000" pitchFamily="2" charset="-122"/>
              </a:endParaRPr>
            </a:p>
          </p:txBody>
        </p:sp>
        <p:cxnSp>
          <p:nvCxnSpPr>
            <p:cNvPr id="98" name="直接连接符 30"/>
            <p:cNvCxnSpPr/>
            <p:nvPr/>
          </p:nvCxnSpPr>
          <p:spPr>
            <a:xfrm>
              <a:off x="4863" y="3907"/>
              <a:ext cx="0" cy="1562"/>
            </a:xfrm>
            <a:prstGeom prst="line">
              <a:avLst/>
            </a:prstGeom>
            <a:ln w="12700">
              <a:gradFill>
                <a:gsLst>
                  <a:gs pos="0">
                    <a:srgbClr val="02DDF3"/>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grpSp>
        <p:nvGrpSpPr>
          <p:cNvPr id="99" name="组合 42"/>
          <p:cNvGrpSpPr/>
          <p:nvPr/>
        </p:nvGrpSpPr>
        <p:grpSpPr>
          <a:xfrm>
            <a:off x="5695950" y="1073150"/>
            <a:ext cx="777240" cy="1894840"/>
            <a:chOff x="8970" y="2485"/>
            <a:chExt cx="1224" cy="2984"/>
          </a:xfrm>
        </p:grpSpPr>
        <p:sp>
          <p:nvSpPr>
            <p:cNvPr id="100" name="六边形 18"/>
            <p:cNvSpPr/>
            <p:nvPr/>
          </p:nvSpPr>
          <p:spPr>
            <a:xfrm rot="5400000">
              <a:off x="8872" y="2583"/>
              <a:ext cx="1421" cy="1225"/>
            </a:xfrm>
            <a:prstGeom prst="hexagon">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solidFill>
                  <a:schemeClr val="bg1"/>
                </a:solidFill>
                <a:latin typeface="方正正中黑简体" panose="02000000000000000000" pitchFamily="2" charset="-122"/>
                <a:ea typeface="方正正中黑简体" panose="02000000000000000000" pitchFamily="2" charset="-122"/>
              </a:endParaRPr>
            </a:p>
          </p:txBody>
        </p:sp>
        <p:sp>
          <p:nvSpPr>
            <p:cNvPr id="101" name="椭圆 27"/>
            <p:cNvSpPr/>
            <p:nvPr/>
          </p:nvSpPr>
          <p:spPr>
            <a:xfrm>
              <a:off x="9312" y="2926"/>
              <a:ext cx="540" cy="539"/>
            </a:xfrm>
            <a:custGeom>
              <a:avLst/>
              <a:gdLst>
                <a:gd name="connsiteX0" fmla="*/ 303336 w 606862"/>
                <a:gd name="connsiteY0" fmla="*/ 213981 h 605874"/>
                <a:gd name="connsiteX1" fmla="*/ 214283 w 606862"/>
                <a:gd name="connsiteY1" fmla="*/ 302877 h 605874"/>
                <a:gd name="connsiteX2" fmla="*/ 303336 w 606862"/>
                <a:gd name="connsiteY2" fmla="*/ 391681 h 605874"/>
                <a:gd name="connsiteX3" fmla="*/ 392296 w 606862"/>
                <a:gd name="connsiteY3" fmla="*/ 302877 h 605874"/>
                <a:gd name="connsiteX4" fmla="*/ 303336 w 606862"/>
                <a:gd name="connsiteY4" fmla="*/ 213981 h 605874"/>
                <a:gd name="connsiteX5" fmla="*/ 303336 w 606862"/>
                <a:gd name="connsiteY5" fmla="*/ 162441 h 605874"/>
                <a:gd name="connsiteX6" fmla="*/ 443926 w 606862"/>
                <a:gd name="connsiteY6" fmla="*/ 302877 h 605874"/>
                <a:gd name="connsiteX7" fmla="*/ 303336 w 606862"/>
                <a:gd name="connsiteY7" fmla="*/ 443220 h 605874"/>
                <a:gd name="connsiteX8" fmla="*/ 162653 w 606862"/>
                <a:gd name="connsiteY8" fmla="*/ 302877 h 605874"/>
                <a:gd name="connsiteX9" fmla="*/ 303336 w 606862"/>
                <a:gd name="connsiteY9" fmla="*/ 162441 h 605874"/>
                <a:gd name="connsiteX10" fmla="*/ 265827 w 606862"/>
                <a:gd name="connsiteY10" fmla="*/ 51540 h 605874"/>
                <a:gd name="connsiteX11" fmla="*/ 265827 w 606862"/>
                <a:gd name="connsiteY11" fmla="*/ 90195 h 605874"/>
                <a:gd name="connsiteX12" fmla="*/ 247722 w 606862"/>
                <a:gd name="connsiteY12" fmla="*/ 114667 h 605874"/>
                <a:gd name="connsiteX13" fmla="*/ 210303 w 606862"/>
                <a:gd name="connsiteY13" fmla="*/ 130148 h 605874"/>
                <a:gd name="connsiteX14" fmla="*/ 179385 w 606862"/>
                <a:gd name="connsiteY14" fmla="*/ 126347 h 605874"/>
                <a:gd name="connsiteX15" fmla="*/ 152273 w 606862"/>
                <a:gd name="connsiteY15" fmla="*/ 99279 h 605874"/>
                <a:gd name="connsiteX16" fmla="*/ 99441 w 606862"/>
                <a:gd name="connsiteY16" fmla="*/ 152024 h 605874"/>
                <a:gd name="connsiteX17" fmla="*/ 126553 w 606862"/>
                <a:gd name="connsiteY17" fmla="*/ 179185 h 605874"/>
                <a:gd name="connsiteX18" fmla="*/ 130360 w 606862"/>
                <a:gd name="connsiteY18" fmla="*/ 210147 h 605874"/>
                <a:gd name="connsiteX19" fmla="*/ 114854 w 606862"/>
                <a:gd name="connsiteY19" fmla="*/ 247411 h 605874"/>
                <a:gd name="connsiteX20" fmla="*/ 90342 w 606862"/>
                <a:gd name="connsiteY20" fmla="*/ 265487 h 605874"/>
                <a:gd name="connsiteX21" fmla="*/ 51624 w 606862"/>
                <a:gd name="connsiteY21" fmla="*/ 265487 h 605874"/>
                <a:gd name="connsiteX22" fmla="*/ 51624 w 606862"/>
                <a:gd name="connsiteY22" fmla="*/ 340295 h 605874"/>
                <a:gd name="connsiteX23" fmla="*/ 90342 w 606862"/>
                <a:gd name="connsiteY23" fmla="*/ 340295 h 605874"/>
                <a:gd name="connsiteX24" fmla="*/ 114854 w 606862"/>
                <a:gd name="connsiteY24" fmla="*/ 358278 h 605874"/>
                <a:gd name="connsiteX25" fmla="*/ 130360 w 606862"/>
                <a:gd name="connsiteY25" fmla="*/ 395635 h 605874"/>
                <a:gd name="connsiteX26" fmla="*/ 126553 w 606862"/>
                <a:gd name="connsiteY26" fmla="*/ 426504 h 605874"/>
                <a:gd name="connsiteX27" fmla="*/ 99441 w 606862"/>
                <a:gd name="connsiteY27" fmla="*/ 453571 h 605874"/>
                <a:gd name="connsiteX28" fmla="*/ 152273 w 606862"/>
                <a:gd name="connsiteY28" fmla="*/ 506409 h 605874"/>
                <a:gd name="connsiteX29" fmla="*/ 179477 w 606862"/>
                <a:gd name="connsiteY29" fmla="*/ 479341 h 605874"/>
                <a:gd name="connsiteX30" fmla="*/ 210489 w 606862"/>
                <a:gd name="connsiteY30" fmla="*/ 475448 h 605874"/>
                <a:gd name="connsiteX31" fmla="*/ 247814 w 606862"/>
                <a:gd name="connsiteY31" fmla="*/ 490929 h 605874"/>
                <a:gd name="connsiteX32" fmla="*/ 265920 w 606862"/>
                <a:gd name="connsiteY32" fmla="*/ 515401 h 605874"/>
                <a:gd name="connsiteX33" fmla="*/ 265920 w 606862"/>
                <a:gd name="connsiteY33" fmla="*/ 554056 h 605874"/>
                <a:gd name="connsiteX34" fmla="*/ 340849 w 606862"/>
                <a:gd name="connsiteY34" fmla="*/ 554056 h 605874"/>
                <a:gd name="connsiteX35" fmla="*/ 340849 w 606862"/>
                <a:gd name="connsiteY35" fmla="*/ 515401 h 605874"/>
                <a:gd name="connsiteX36" fmla="*/ 358862 w 606862"/>
                <a:gd name="connsiteY36" fmla="*/ 490929 h 605874"/>
                <a:gd name="connsiteX37" fmla="*/ 396280 w 606862"/>
                <a:gd name="connsiteY37" fmla="*/ 475448 h 605874"/>
                <a:gd name="connsiteX38" fmla="*/ 427199 w 606862"/>
                <a:gd name="connsiteY38" fmla="*/ 479341 h 605874"/>
                <a:gd name="connsiteX39" fmla="*/ 454311 w 606862"/>
                <a:gd name="connsiteY39" fmla="*/ 506409 h 605874"/>
                <a:gd name="connsiteX40" fmla="*/ 507235 w 606862"/>
                <a:gd name="connsiteY40" fmla="*/ 453479 h 605874"/>
                <a:gd name="connsiteX41" fmla="*/ 480123 w 606862"/>
                <a:gd name="connsiteY41" fmla="*/ 426411 h 605874"/>
                <a:gd name="connsiteX42" fmla="*/ 476223 w 606862"/>
                <a:gd name="connsiteY42" fmla="*/ 395543 h 605874"/>
                <a:gd name="connsiteX43" fmla="*/ 491729 w 606862"/>
                <a:gd name="connsiteY43" fmla="*/ 358185 h 605874"/>
                <a:gd name="connsiteX44" fmla="*/ 516241 w 606862"/>
                <a:gd name="connsiteY44" fmla="*/ 340109 h 605874"/>
                <a:gd name="connsiteX45" fmla="*/ 554959 w 606862"/>
                <a:gd name="connsiteY45" fmla="*/ 340109 h 605874"/>
                <a:gd name="connsiteX46" fmla="*/ 554959 w 606862"/>
                <a:gd name="connsiteY46" fmla="*/ 265395 h 605874"/>
                <a:gd name="connsiteX47" fmla="*/ 516241 w 606862"/>
                <a:gd name="connsiteY47" fmla="*/ 265395 h 605874"/>
                <a:gd name="connsiteX48" fmla="*/ 491729 w 606862"/>
                <a:gd name="connsiteY48" fmla="*/ 247318 h 605874"/>
                <a:gd name="connsiteX49" fmla="*/ 476223 w 606862"/>
                <a:gd name="connsiteY49" fmla="*/ 209961 h 605874"/>
                <a:gd name="connsiteX50" fmla="*/ 480123 w 606862"/>
                <a:gd name="connsiteY50" fmla="*/ 179093 h 605874"/>
                <a:gd name="connsiteX51" fmla="*/ 507235 w 606862"/>
                <a:gd name="connsiteY51" fmla="*/ 152024 h 605874"/>
                <a:gd name="connsiteX52" fmla="*/ 454311 w 606862"/>
                <a:gd name="connsiteY52" fmla="*/ 99279 h 605874"/>
                <a:gd name="connsiteX53" fmla="*/ 427106 w 606862"/>
                <a:gd name="connsiteY53" fmla="*/ 126347 h 605874"/>
                <a:gd name="connsiteX54" fmla="*/ 396187 w 606862"/>
                <a:gd name="connsiteY54" fmla="*/ 130148 h 605874"/>
                <a:gd name="connsiteX55" fmla="*/ 358769 w 606862"/>
                <a:gd name="connsiteY55" fmla="*/ 114667 h 605874"/>
                <a:gd name="connsiteX56" fmla="*/ 340664 w 606862"/>
                <a:gd name="connsiteY56" fmla="*/ 90195 h 605874"/>
                <a:gd name="connsiteX57" fmla="*/ 340664 w 606862"/>
                <a:gd name="connsiteY57" fmla="*/ 51540 h 605874"/>
                <a:gd name="connsiteX58" fmla="*/ 240015 w 606862"/>
                <a:gd name="connsiteY58" fmla="*/ 0 h 605874"/>
                <a:gd name="connsiteX59" fmla="*/ 366476 w 606862"/>
                <a:gd name="connsiteY59" fmla="*/ 0 h 605874"/>
                <a:gd name="connsiteX60" fmla="*/ 392288 w 606862"/>
                <a:gd name="connsiteY60" fmla="*/ 25862 h 605874"/>
                <a:gd name="connsiteX61" fmla="*/ 392288 w 606862"/>
                <a:gd name="connsiteY61" fmla="*/ 72211 h 605874"/>
                <a:gd name="connsiteX62" fmla="*/ 403987 w 606862"/>
                <a:gd name="connsiteY62" fmla="*/ 77403 h 605874"/>
                <a:gd name="connsiteX63" fmla="*/ 436298 w 606862"/>
                <a:gd name="connsiteY63" fmla="*/ 45144 h 605874"/>
                <a:gd name="connsiteX64" fmla="*/ 472416 w 606862"/>
                <a:gd name="connsiteY64" fmla="*/ 45144 h 605874"/>
                <a:gd name="connsiteX65" fmla="*/ 561459 w 606862"/>
                <a:gd name="connsiteY65" fmla="*/ 133948 h 605874"/>
                <a:gd name="connsiteX66" fmla="*/ 561459 w 606862"/>
                <a:gd name="connsiteY66" fmla="*/ 170101 h 605874"/>
                <a:gd name="connsiteX67" fmla="*/ 529147 w 606862"/>
                <a:gd name="connsiteY67" fmla="*/ 202360 h 605874"/>
                <a:gd name="connsiteX68" fmla="*/ 534347 w 606862"/>
                <a:gd name="connsiteY68" fmla="*/ 213947 h 605874"/>
                <a:gd name="connsiteX69" fmla="*/ 580771 w 606862"/>
                <a:gd name="connsiteY69" fmla="*/ 213947 h 605874"/>
                <a:gd name="connsiteX70" fmla="*/ 606862 w 606862"/>
                <a:gd name="connsiteY70" fmla="*/ 239625 h 605874"/>
                <a:gd name="connsiteX71" fmla="*/ 606862 w 606862"/>
                <a:gd name="connsiteY71" fmla="*/ 366065 h 605874"/>
                <a:gd name="connsiteX72" fmla="*/ 580957 w 606862"/>
                <a:gd name="connsiteY72" fmla="*/ 391927 h 605874"/>
                <a:gd name="connsiteX73" fmla="*/ 534533 w 606862"/>
                <a:gd name="connsiteY73" fmla="*/ 391927 h 605874"/>
                <a:gd name="connsiteX74" fmla="*/ 529333 w 606862"/>
                <a:gd name="connsiteY74" fmla="*/ 403515 h 605874"/>
                <a:gd name="connsiteX75" fmla="*/ 561644 w 606862"/>
                <a:gd name="connsiteY75" fmla="*/ 435773 h 605874"/>
                <a:gd name="connsiteX76" fmla="*/ 561644 w 606862"/>
                <a:gd name="connsiteY76" fmla="*/ 471926 h 605874"/>
                <a:gd name="connsiteX77" fmla="*/ 472695 w 606862"/>
                <a:gd name="connsiteY77" fmla="*/ 560730 h 605874"/>
                <a:gd name="connsiteX78" fmla="*/ 436484 w 606862"/>
                <a:gd name="connsiteY78" fmla="*/ 560730 h 605874"/>
                <a:gd name="connsiteX79" fmla="*/ 404172 w 606862"/>
                <a:gd name="connsiteY79" fmla="*/ 528471 h 605874"/>
                <a:gd name="connsiteX80" fmla="*/ 392566 w 606862"/>
                <a:gd name="connsiteY80" fmla="*/ 533662 h 605874"/>
                <a:gd name="connsiteX81" fmla="*/ 392566 w 606862"/>
                <a:gd name="connsiteY81" fmla="*/ 580011 h 605874"/>
                <a:gd name="connsiteX82" fmla="*/ 366661 w 606862"/>
                <a:gd name="connsiteY82" fmla="*/ 605874 h 605874"/>
                <a:gd name="connsiteX83" fmla="*/ 240201 w 606862"/>
                <a:gd name="connsiteY83" fmla="*/ 605874 h 605874"/>
                <a:gd name="connsiteX84" fmla="*/ 214296 w 606862"/>
                <a:gd name="connsiteY84" fmla="*/ 580011 h 605874"/>
                <a:gd name="connsiteX85" fmla="*/ 214296 w 606862"/>
                <a:gd name="connsiteY85" fmla="*/ 533662 h 605874"/>
                <a:gd name="connsiteX86" fmla="*/ 202690 w 606862"/>
                <a:gd name="connsiteY86" fmla="*/ 528471 h 605874"/>
                <a:gd name="connsiteX87" fmla="*/ 170378 w 606862"/>
                <a:gd name="connsiteY87" fmla="*/ 560730 h 605874"/>
                <a:gd name="connsiteX88" fmla="*/ 134167 w 606862"/>
                <a:gd name="connsiteY88" fmla="*/ 560730 h 605874"/>
                <a:gd name="connsiteX89" fmla="*/ 45218 w 606862"/>
                <a:gd name="connsiteY89" fmla="*/ 471926 h 605874"/>
                <a:gd name="connsiteX90" fmla="*/ 37418 w 606862"/>
                <a:gd name="connsiteY90" fmla="*/ 453850 h 605874"/>
                <a:gd name="connsiteX91" fmla="*/ 45218 w 606862"/>
                <a:gd name="connsiteY91" fmla="*/ 435773 h 605874"/>
                <a:gd name="connsiteX92" fmla="*/ 77529 w 606862"/>
                <a:gd name="connsiteY92" fmla="*/ 403515 h 605874"/>
                <a:gd name="connsiteX93" fmla="*/ 72329 w 606862"/>
                <a:gd name="connsiteY93" fmla="*/ 391927 h 605874"/>
                <a:gd name="connsiteX94" fmla="*/ 25905 w 606862"/>
                <a:gd name="connsiteY94" fmla="*/ 391927 h 605874"/>
                <a:gd name="connsiteX95" fmla="*/ 0 w 606862"/>
                <a:gd name="connsiteY95" fmla="*/ 366065 h 605874"/>
                <a:gd name="connsiteX96" fmla="*/ 0 w 606862"/>
                <a:gd name="connsiteY96" fmla="*/ 239810 h 605874"/>
                <a:gd name="connsiteX97" fmla="*/ 25905 w 606862"/>
                <a:gd name="connsiteY97" fmla="*/ 213947 h 605874"/>
                <a:gd name="connsiteX98" fmla="*/ 72144 w 606862"/>
                <a:gd name="connsiteY98" fmla="*/ 213947 h 605874"/>
                <a:gd name="connsiteX99" fmla="*/ 77343 w 606862"/>
                <a:gd name="connsiteY99" fmla="*/ 202360 h 605874"/>
                <a:gd name="connsiteX100" fmla="*/ 45032 w 606862"/>
                <a:gd name="connsiteY100" fmla="*/ 170101 h 605874"/>
                <a:gd name="connsiteX101" fmla="*/ 37233 w 606862"/>
                <a:gd name="connsiteY101" fmla="*/ 152024 h 605874"/>
                <a:gd name="connsiteX102" fmla="*/ 45032 w 606862"/>
                <a:gd name="connsiteY102" fmla="*/ 133948 h 605874"/>
                <a:gd name="connsiteX103" fmla="*/ 134074 w 606862"/>
                <a:gd name="connsiteY103" fmla="*/ 45144 h 605874"/>
                <a:gd name="connsiteX104" fmla="*/ 170192 w 606862"/>
                <a:gd name="connsiteY104" fmla="*/ 45144 h 605874"/>
                <a:gd name="connsiteX105" fmla="*/ 202504 w 606862"/>
                <a:gd name="connsiteY105" fmla="*/ 77403 h 605874"/>
                <a:gd name="connsiteX106" fmla="*/ 214203 w 606862"/>
                <a:gd name="connsiteY106" fmla="*/ 72211 h 605874"/>
                <a:gd name="connsiteX107" fmla="*/ 214203 w 606862"/>
                <a:gd name="connsiteY107" fmla="*/ 25862 h 605874"/>
                <a:gd name="connsiteX108" fmla="*/ 240015 w 606862"/>
                <a:gd name="connsiteY108" fmla="*/ 0 h 605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606862" h="605874">
                  <a:moveTo>
                    <a:pt x="303336" y="213981"/>
                  </a:moveTo>
                  <a:cubicBezTo>
                    <a:pt x="254306" y="213981"/>
                    <a:pt x="214283" y="253933"/>
                    <a:pt x="214283" y="302877"/>
                  </a:cubicBezTo>
                  <a:cubicBezTo>
                    <a:pt x="214283" y="351821"/>
                    <a:pt x="254306" y="391681"/>
                    <a:pt x="303336" y="391681"/>
                  </a:cubicBezTo>
                  <a:cubicBezTo>
                    <a:pt x="352366" y="391681"/>
                    <a:pt x="392296" y="351821"/>
                    <a:pt x="392296" y="302877"/>
                  </a:cubicBezTo>
                  <a:cubicBezTo>
                    <a:pt x="392296" y="253933"/>
                    <a:pt x="352366" y="213981"/>
                    <a:pt x="303336" y="213981"/>
                  </a:cubicBezTo>
                  <a:close/>
                  <a:moveTo>
                    <a:pt x="303336" y="162441"/>
                  </a:moveTo>
                  <a:cubicBezTo>
                    <a:pt x="380781" y="162441"/>
                    <a:pt x="443926" y="225475"/>
                    <a:pt x="443926" y="302877"/>
                  </a:cubicBezTo>
                  <a:cubicBezTo>
                    <a:pt x="443926" y="380186"/>
                    <a:pt x="380781" y="443220"/>
                    <a:pt x="303336" y="443220"/>
                  </a:cubicBezTo>
                  <a:cubicBezTo>
                    <a:pt x="225798" y="443220"/>
                    <a:pt x="162653" y="380094"/>
                    <a:pt x="162653" y="302877"/>
                  </a:cubicBezTo>
                  <a:cubicBezTo>
                    <a:pt x="162653" y="225568"/>
                    <a:pt x="225798" y="162441"/>
                    <a:pt x="303336" y="162441"/>
                  </a:cubicBezTo>
                  <a:close/>
                  <a:moveTo>
                    <a:pt x="265827" y="51540"/>
                  </a:moveTo>
                  <a:lnTo>
                    <a:pt x="265827" y="90195"/>
                  </a:lnTo>
                  <a:cubicBezTo>
                    <a:pt x="265827" y="101875"/>
                    <a:pt x="258028" y="112072"/>
                    <a:pt x="247722" y="114667"/>
                  </a:cubicBezTo>
                  <a:cubicBezTo>
                    <a:pt x="234815" y="118560"/>
                    <a:pt x="222002" y="123752"/>
                    <a:pt x="210303" y="130148"/>
                  </a:cubicBezTo>
                  <a:cubicBezTo>
                    <a:pt x="200090" y="135339"/>
                    <a:pt x="188391" y="134134"/>
                    <a:pt x="179385" y="126347"/>
                  </a:cubicBezTo>
                  <a:lnTo>
                    <a:pt x="152273" y="99279"/>
                  </a:lnTo>
                  <a:lnTo>
                    <a:pt x="99441" y="152024"/>
                  </a:lnTo>
                  <a:lnTo>
                    <a:pt x="126553" y="179185"/>
                  </a:lnTo>
                  <a:cubicBezTo>
                    <a:pt x="134167" y="186879"/>
                    <a:pt x="136767" y="199857"/>
                    <a:pt x="130360" y="210147"/>
                  </a:cubicBezTo>
                  <a:cubicBezTo>
                    <a:pt x="123954" y="221641"/>
                    <a:pt x="118754" y="234619"/>
                    <a:pt x="114854" y="247411"/>
                  </a:cubicBezTo>
                  <a:cubicBezTo>
                    <a:pt x="111048" y="257701"/>
                    <a:pt x="102041" y="265487"/>
                    <a:pt x="90342" y="265487"/>
                  </a:cubicBezTo>
                  <a:lnTo>
                    <a:pt x="51624" y="265487"/>
                  </a:lnTo>
                  <a:lnTo>
                    <a:pt x="51624" y="340295"/>
                  </a:lnTo>
                  <a:lnTo>
                    <a:pt x="90342" y="340295"/>
                  </a:lnTo>
                  <a:cubicBezTo>
                    <a:pt x="102041" y="340295"/>
                    <a:pt x="112255" y="348081"/>
                    <a:pt x="114854" y="358278"/>
                  </a:cubicBezTo>
                  <a:cubicBezTo>
                    <a:pt x="118754" y="371163"/>
                    <a:pt x="123954" y="384048"/>
                    <a:pt x="130360" y="395635"/>
                  </a:cubicBezTo>
                  <a:cubicBezTo>
                    <a:pt x="135560" y="405925"/>
                    <a:pt x="134353" y="417512"/>
                    <a:pt x="126553" y="426504"/>
                  </a:cubicBezTo>
                  <a:lnTo>
                    <a:pt x="99441" y="453571"/>
                  </a:lnTo>
                  <a:lnTo>
                    <a:pt x="152273" y="506409"/>
                  </a:lnTo>
                  <a:lnTo>
                    <a:pt x="179477" y="479341"/>
                  </a:lnTo>
                  <a:cubicBezTo>
                    <a:pt x="187184" y="471648"/>
                    <a:pt x="200183" y="469052"/>
                    <a:pt x="210489" y="475448"/>
                  </a:cubicBezTo>
                  <a:cubicBezTo>
                    <a:pt x="222002" y="481937"/>
                    <a:pt x="235001" y="487128"/>
                    <a:pt x="247814" y="490929"/>
                  </a:cubicBezTo>
                  <a:cubicBezTo>
                    <a:pt x="258121" y="494729"/>
                    <a:pt x="265920" y="503814"/>
                    <a:pt x="265920" y="515401"/>
                  </a:cubicBezTo>
                  <a:lnTo>
                    <a:pt x="265920" y="554056"/>
                  </a:lnTo>
                  <a:lnTo>
                    <a:pt x="340849" y="554056"/>
                  </a:lnTo>
                  <a:lnTo>
                    <a:pt x="340849" y="515401"/>
                  </a:lnTo>
                  <a:cubicBezTo>
                    <a:pt x="340849" y="503814"/>
                    <a:pt x="348649" y="493524"/>
                    <a:pt x="358862" y="490929"/>
                  </a:cubicBezTo>
                  <a:cubicBezTo>
                    <a:pt x="371768" y="487128"/>
                    <a:pt x="384674" y="481937"/>
                    <a:pt x="396280" y="475448"/>
                  </a:cubicBezTo>
                  <a:cubicBezTo>
                    <a:pt x="406586" y="470257"/>
                    <a:pt x="418193" y="471555"/>
                    <a:pt x="427199" y="479341"/>
                  </a:cubicBezTo>
                  <a:lnTo>
                    <a:pt x="454311" y="506409"/>
                  </a:lnTo>
                  <a:lnTo>
                    <a:pt x="507235" y="453479"/>
                  </a:lnTo>
                  <a:lnTo>
                    <a:pt x="480123" y="426411"/>
                  </a:lnTo>
                  <a:cubicBezTo>
                    <a:pt x="472416" y="418717"/>
                    <a:pt x="469817" y="405739"/>
                    <a:pt x="476223" y="395543"/>
                  </a:cubicBezTo>
                  <a:cubicBezTo>
                    <a:pt x="482723" y="384048"/>
                    <a:pt x="487922" y="371070"/>
                    <a:pt x="491729" y="358185"/>
                  </a:cubicBezTo>
                  <a:cubicBezTo>
                    <a:pt x="495536" y="347896"/>
                    <a:pt x="504635" y="340109"/>
                    <a:pt x="516241" y="340109"/>
                  </a:cubicBezTo>
                  <a:lnTo>
                    <a:pt x="554959" y="340109"/>
                  </a:lnTo>
                  <a:lnTo>
                    <a:pt x="554959" y="265395"/>
                  </a:lnTo>
                  <a:lnTo>
                    <a:pt x="516241" y="265395"/>
                  </a:lnTo>
                  <a:cubicBezTo>
                    <a:pt x="504635" y="265395"/>
                    <a:pt x="494329" y="257608"/>
                    <a:pt x="491729" y="247318"/>
                  </a:cubicBezTo>
                  <a:cubicBezTo>
                    <a:pt x="487922" y="234433"/>
                    <a:pt x="482723" y="221641"/>
                    <a:pt x="476223" y="209961"/>
                  </a:cubicBezTo>
                  <a:cubicBezTo>
                    <a:pt x="471024" y="199764"/>
                    <a:pt x="472324" y="188084"/>
                    <a:pt x="480123" y="179093"/>
                  </a:cubicBezTo>
                  <a:lnTo>
                    <a:pt x="507235" y="152024"/>
                  </a:lnTo>
                  <a:lnTo>
                    <a:pt x="454311" y="99279"/>
                  </a:lnTo>
                  <a:lnTo>
                    <a:pt x="427106" y="126347"/>
                  </a:lnTo>
                  <a:cubicBezTo>
                    <a:pt x="419400" y="133948"/>
                    <a:pt x="406401" y="136544"/>
                    <a:pt x="396187" y="130148"/>
                  </a:cubicBezTo>
                  <a:cubicBezTo>
                    <a:pt x="384674" y="123752"/>
                    <a:pt x="371675" y="118560"/>
                    <a:pt x="358769" y="114667"/>
                  </a:cubicBezTo>
                  <a:cubicBezTo>
                    <a:pt x="348463" y="110867"/>
                    <a:pt x="340664" y="101875"/>
                    <a:pt x="340664" y="90195"/>
                  </a:cubicBezTo>
                  <a:lnTo>
                    <a:pt x="340664" y="51540"/>
                  </a:lnTo>
                  <a:close/>
                  <a:moveTo>
                    <a:pt x="240015" y="0"/>
                  </a:moveTo>
                  <a:lnTo>
                    <a:pt x="366476" y="0"/>
                  </a:lnTo>
                  <a:cubicBezTo>
                    <a:pt x="380682" y="0"/>
                    <a:pt x="392288" y="11587"/>
                    <a:pt x="392288" y="25862"/>
                  </a:cubicBezTo>
                  <a:lnTo>
                    <a:pt x="392288" y="72211"/>
                  </a:lnTo>
                  <a:cubicBezTo>
                    <a:pt x="396187" y="73509"/>
                    <a:pt x="400087" y="74807"/>
                    <a:pt x="403987" y="77403"/>
                  </a:cubicBezTo>
                  <a:lnTo>
                    <a:pt x="436298" y="45144"/>
                  </a:lnTo>
                  <a:cubicBezTo>
                    <a:pt x="446512" y="34854"/>
                    <a:pt x="462110" y="34854"/>
                    <a:pt x="472416" y="45144"/>
                  </a:cubicBezTo>
                  <a:lnTo>
                    <a:pt x="561459" y="133948"/>
                  </a:lnTo>
                  <a:cubicBezTo>
                    <a:pt x="571672" y="144238"/>
                    <a:pt x="571672" y="159811"/>
                    <a:pt x="561459" y="170101"/>
                  </a:cubicBezTo>
                  <a:lnTo>
                    <a:pt x="529147" y="202360"/>
                  </a:lnTo>
                  <a:cubicBezTo>
                    <a:pt x="530447" y="206161"/>
                    <a:pt x="533047" y="210147"/>
                    <a:pt x="534347" y="213947"/>
                  </a:cubicBezTo>
                  <a:lnTo>
                    <a:pt x="580771" y="213947"/>
                  </a:lnTo>
                  <a:cubicBezTo>
                    <a:pt x="594977" y="213947"/>
                    <a:pt x="606583" y="225442"/>
                    <a:pt x="606862" y="239625"/>
                  </a:cubicBezTo>
                  <a:lnTo>
                    <a:pt x="606862" y="366065"/>
                  </a:lnTo>
                  <a:cubicBezTo>
                    <a:pt x="606862" y="380340"/>
                    <a:pt x="595256" y="391927"/>
                    <a:pt x="580957" y="391927"/>
                  </a:cubicBezTo>
                  <a:lnTo>
                    <a:pt x="534533" y="391927"/>
                  </a:lnTo>
                  <a:cubicBezTo>
                    <a:pt x="533233" y="395728"/>
                    <a:pt x="531933" y="399714"/>
                    <a:pt x="529333" y="403515"/>
                  </a:cubicBezTo>
                  <a:lnTo>
                    <a:pt x="561644" y="435773"/>
                  </a:lnTo>
                  <a:cubicBezTo>
                    <a:pt x="571951" y="446063"/>
                    <a:pt x="571951" y="461636"/>
                    <a:pt x="561644" y="471926"/>
                  </a:cubicBezTo>
                  <a:lnTo>
                    <a:pt x="472695" y="560730"/>
                  </a:lnTo>
                  <a:cubicBezTo>
                    <a:pt x="462389" y="571020"/>
                    <a:pt x="446790" y="571020"/>
                    <a:pt x="436484" y="560730"/>
                  </a:cubicBezTo>
                  <a:lnTo>
                    <a:pt x="404172" y="528471"/>
                  </a:lnTo>
                  <a:cubicBezTo>
                    <a:pt x="400366" y="529862"/>
                    <a:pt x="396373" y="532457"/>
                    <a:pt x="392566" y="533662"/>
                  </a:cubicBezTo>
                  <a:lnTo>
                    <a:pt x="392566" y="580011"/>
                  </a:lnTo>
                  <a:cubicBezTo>
                    <a:pt x="392566" y="594287"/>
                    <a:pt x="380960" y="605874"/>
                    <a:pt x="366661" y="605874"/>
                  </a:cubicBezTo>
                  <a:lnTo>
                    <a:pt x="240201" y="605874"/>
                  </a:lnTo>
                  <a:cubicBezTo>
                    <a:pt x="225902" y="605874"/>
                    <a:pt x="214296" y="594287"/>
                    <a:pt x="214296" y="580011"/>
                  </a:cubicBezTo>
                  <a:lnTo>
                    <a:pt x="214296" y="533662"/>
                  </a:lnTo>
                  <a:cubicBezTo>
                    <a:pt x="210489" y="532365"/>
                    <a:pt x="206497" y="531067"/>
                    <a:pt x="202690" y="528471"/>
                  </a:cubicBezTo>
                  <a:lnTo>
                    <a:pt x="170378" y="560730"/>
                  </a:lnTo>
                  <a:cubicBezTo>
                    <a:pt x="160072" y="571020"/>
                    <a:pt x="144473" y="571020"/>
                    <a:pt x="134167" y="560730"/>
                  </a:cubicBezTo>
                  <a:lnTo>
                    <a:pt x="45218" y="471926"/>
                  </a:lnTo>
                  <a:cubicBezTo>
                    <a:pt x="40018" y="466735"/>
                    <a:pt x="37418" y="460246"/>
                    <a:pt x="37418" y="453850"/>
                  </a:cubicBezTo>
                  <a:cubicBezTo>
                    <a:pt x="37418" y="447453"/>
                    <a:pt x="40018" y="440965"/>
                    <a:pt x="45218" y="435773"/>
                  </a:cubicBezTo>
                  <a:lnTo>
                    <a:pt x="77529" y="403515"/>
                  </a:lnTo>
                  <a:cubicBezTo>
                    <a:pt x="76136" y="399714"/>
                    <a:pt x="73537" y="395728"/>
                    <a:pt x="72329" y="391927"/>
                  </a:cubicBezTo>
                  <a:lnTo>
                    <a:pt x="25905" y="391927"/>
                  </a:lnTo>
                  <a:cubicBezTo>
                    <a:pt x="11606" y="391927"/>
                    <a:pt x="0" y="380340"/>
                    <a:pt x="0" y="366065"/>
                  </a:cubicBezTo>
                  <a:lnTo>
                    <a:pt x="0" y="239810"/>
                  </a:lnTo>
                  <a:cubicBezTo>
                    <a:pt x="0" y="225534"/>
                    <a:pt x="11606" y="213947"/>
                    <a:pt x="25905" y="213947"/>
                  </a:cubicBezTo>
                  <a:lnTo>
                    <a:pt x="72144" y="213947"/>
                  </a:lnTo>
                  <a:cubicBezTo>
                    <a:pt x="73537" y="210147"/>
                    <a:pt x="74744" y="206161"/>
                    <a:pt x="77343" y="202360"/>
                  </a:cubicBezTo>
                  <a:lnTo>
                    <a:pt x="45032" y="170101"/>
                  </a:lnTo>
                  <a:cubicBezTo>
                    <a:pt x="39832" y="164910"/>
                    <a:pt x="37233" y="158421"/>
                    <a:pt x="37233" y="152024"/>
                  </a:cubicBezTo>
                  <a:cubicBezTo>
                    <a:pt x="37233" y="145628"/>
                    <a:pt x="39832" y="139139"/>
                    <a:pt x="45032" y="133948"/>
                  </a:cubicBezTo>
                  <a:lnTo>
                    <a:pt x="134074" y="45144"/>
                  </a:lnTo>
                  <a:cubicBezTo>
                    <a:pt x="144380" y="34854"/>
                    <a:pt x="159979" y="34854"/>
                    <a:pt x="170192" y="45144"/>
                  </a:cubicBezTo>
                  <a:lnTo>
                    <a:pt x="202504" y="77403"/>
                  </a:lnTo>
                  <a:cubicBezTo>
                    <a:pt x="206404" y="76012"/>
                    <a:pt x="210303" y="73417"/>
                    <a:pt x="214203" y="72211"/>
                  </a:cubicBezTo>
                  <a:lnTo>
                    <a:pt x="214203" y="25862"/>
                  </a:lnTo>
                  <a:cubicBezTo>
                    <a:pt x="214203" y="11587"/>
                    <a:pt x="225809" y="0"/>
                    <a:pt x="240015" y="0"/>
                  </a:cubicBezTo>
                  <a:close/>
                </a:path>
              </a:pathLst>
            </a:custGeom>
            <a:solidFill>
              <a:srgbClr val="07F0F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Autofit/>
              <a:scene3d>
                <a:camera prst="orthographicFront"/>
                <a:lightRig rig="threePt" dir="t"/>
              </a:scene3d>
              <a:sp3d contourW="12700"/>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1350">
                <a:latin typeface="方正正中黑简体" panose="02000000000000000000" pitchFamily="2" charset="-122"/>
                <a:ea typeface="方正正中黑简体" panose="02000000000000000000" pitchFamily="2" charset="-122"/>
              </a:endParaRPr>
            </a:p>
          </p:txBody>
        </p:sp>
        <p:cxnSp>
          <p:nvCxnSpPr>
            <p:cNvPr id="102" name="直接连接符 32"/>
            <p:cNvCxnSpPr/>
            <p:nvPr/>
          </p:nvCxnSpPr>
          <p:spPr>
            <a:xfrm>
              <a:off x="9588" y="3907"/>
              <a:ext cx="0" cy="1562"/>
            </a:xfrm>
            <a:prstGeom prst="line">
              <a:avLst/>
            </a:prstGeom>
            <a:ln w="12700">
              <a:gradFill>
                <a:gsLst>
                  <a:gs pos="0">
                    <a:srgbClr val="02DDF3"/>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103" name="雷锋PPT网 www.lfppt.com"/>
          <p:cNvSpPr txBox="1"/>
          <p:nvPr/>
        </p:nvSpPr>
        <p:spPr>
          <a:xfrm>
            <a:off x="55454" y="4108751"/>
            <a:ext cx="9033089" cy="707886"/>
          </a:xfrm>
          <a:prstGeom prst="rect">
            <a:avLst/>
          </a:prstGeom>
          <a:noFill/>
        </p:spPr>
        <p:txBody>
          <a:bodyPr wrap="square" rtlCol="0">
            <a:spAutoFit/>
          </a:bodyPr>
          <a:lstStyle/>
          <a:p>
            <a:pPr lvl="0" algn="ctr">
              <a:defRPr/>
            </a:pPr>
            <a:endParaRPr lang="ru-RU" altLang="zh-CN" sz="2000" dirty="0">
              <a:solidFill>
                <a:schemeClr val="accent1">
                  <a:lumMod val="40000"/>
                  <a:lumOff val="60000"/>
                </a:schemeClr>
              </a:solidFill>
              <a:latin typeface="Nunito Light" pitchFamily="2" charset="-52"/>
              <a:ea typeface="方正正中黑简体" panose="02000000000000000000" pitchFamily="2" charset="-122"/>
            </a:endParaRPr>
          </a:p>
          <a:p>
            <a:pPr lvl="0" algn="ctr">
              <a:defRPr/>
            </a:pPr>
            <a:r>
              <a:rPr lang="en-US" altLang="zh-CN" sz="2000" dirty="0">
                <a:solidFill>
                  <a:schemeClr val="accent1">
                    <a:lumMod val="40000"/>
                    <a:lumOff val="60000"/>
                  </a:schemeClr>
                </a:solidFill>
                <a:latin typeface="Nunito Light" pitchFamily="2" charset="-52"/>
                <a:ea typeface="方正正中黑简体" panose="02000000000000000000" pitchFamily="2" charset="-122"/>
              </a:rPr>
              <a:t>And it's all </a:t>
            </a:r>
            <a:r>
              <a:rPr lang="en-US" altLang="zh-CN" sz="2000" dirty="0">
                <a:solidFill>
                  <a:srgbClr val="FFFF00"/>
                </a:solidFill>
                <a:latin typeface="Nunito Light" pitchFamily="2" charset="-52"/>
                <a:ea typeface="方正正中黑简体" panose="02000000000000000000" pitchFamily="2" charset="-122"/>
              </a:rPr>
              <a:t>in one click</a:t>
            </a:r>
            <a:r>
              <a:rPr lang="en-US" altLang="zh-CN" sz="2000" dirty="0">
                <a:solidFill>
                  <a:schemeClr val="accent1">
                    <a:lumMod val="40000"/>
                    <a:lumOff val="60000"/>
                  </a:schemeClr>
                </a:solidFill>
                <a:latin typeface="Nunito Light" pitchFamily="2" charset="-52"/>
                <a:ea typeface="方正正中黑简体" panose="02000000000000000000" pitchFamily="2" charset="-122"/>
              </a:rPr>
              <a:t> of the designer</a:t>
            </a:r>
            <a:r>
              <a:rPr lang="ru-RU" altLang="zh-CN" sz="2000" dirty="0">
                <a:solidFill>
                  <a:schemeClr val="accent1">
                    <a:lumMod val="40000"/>
                    <a:lumOff val="60000"/>
                  </a:schemeClr>
                </a:solidFill>
                <a:latin typeface="Nunito Light" pitchFamily="2" charset="-52"/>
                <a:ea typeface="方正正中黑简体" panose="02000000000000000000" pitchFamily="2" charset="-122"/>
              </a:rPr>
              <a:t>!</a:t>
            </a:r>
          </a:p>
        </p:txBody>
      </p:sp>
      <p:sp>
        <p:nvSpPr>
          <p:cNvPr id="104" name="文本框 39"/>
          <p:cNvSpPr txBox="1"/>
          <p:nvPr/>
        </p:nvSpPr>
        <p:spPr>
          <a:xfrm>
            <a:off x="1017639" y="3206935"/>
            <a:ext cx="1270531" cy="723853"/>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200" dirty="0">
                <a:solidFill>
                  <a:schemeClr val="bg1"/>
                </a:solidFill>
                <a:latin typeface="Nunito" pitchFamily="2" charset="-52"/>
                <a:ea typeface="方正正中黑简体" panose="02000000000000000000" pitchFamily="2" charset="-122"/>
                <a:cs typeface="+mn-ea"/>
                <a:sym typeface="+mn-lt"/>
              </a:rPr>
              <a:t>Commercial documents for the client</a:t>
            </a:r>
            <a:r>
              <a:rPr lang="ru-RU" altLang="zh-CN" sz="1200" dirty="0">
                <a:solidFill>
                  <a:schemeClr val="bg1"/>
                </a:solidFill>
                <a:latin typeface="Nunito" pitchFamily="2" charset="-52"/>
                <a:ea typeface="方正正中黑简体" panose="02000000000000000000" pitchFamily="2" charset="-122"/>
                <a:cs typeface="+mn-ea"/>
                <a:sym typeface="+mn-lt"/>
              </a:rPr>
              <a:t>.</a:t>
            </a:r>
            <a:endParaRPr lang="en-US" altLang="zh-CN" sz="1200" dirty="0">
              <a:solidFill>
                <a:schemeClr val="bg1"/>
              </a:solidFill>
              <a:latin typeface="Nunito" pitchFamily="2" charset="-52"/>
              <a:ea typeface="方正正中黑简体" panose="02000000000000000000" pitchFamily="2" charset="-122"/>
              <a:cs typeface="+mn-ea"/>
              <a:sym typeface="+mn-lt"/>
            </a:endParaRPr>
          </a:p>
        </p:txBody>
      </p:sp>
      <p:sp>
        <p:nvSpPr>
          <p:cNvPr id="105" name="文本框 39"/>
          <p:cNvSpPr txBox="1"/>
          <p:nvPr/>
        </p:nvSpPr>
        <p:spPr>
          <a:xfrm>
            <a:off x="2376539" y="3206936"/>
            <a:ext cx="1504739" cy="927946"/>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200" dirty="0">
                <a:solidFill>
                  <a:schemeClr val="bg1"/>
                </a:solidFill>
                <a:latin typeface="Nunito" pitchFamily="2" charset="-52"/>
                <a:ea typeface="方正正中黑简体" panose="02000000000000000000" pitchFamily="2" charset="-122"/>
                <a:cs typeface="+mn-ea"/>
                <a:sym typeface="+mn-lt"/>
              </a:rPr>
              <a:t>End-to-end calculation of all materials for manufacturing</a:t>
            </a:r>
            <a:r>
              <a:rPr lang="ru-RU" altLang="zh-CN" sz="1200" dirty="0">
                <a:solidFill>
                  <a:schemeClr val="bg1"/>
                </a:solidFill>
                <a:latin typeface="Nunito" pitchFamily="2" charset="-52"/>
                <a:ea typeface="方正正中黑简体" panose="02000000000000000000" pitchFamily="2" charset="-122"/>
                <a:cs typeface="+mn-ea"/>
                <a:sym typeface="+mn-lt"/>
              </a:rPr>
              <a:t>.</a:t>
            </a:r>
            <a:endParaRPr lang="en-US" altLang="zh-CN" sz="1200" dirty="0">
              <a:solidFill>
                <a:schemeClr val="bg1"/>
              </a:solidFill>
              <a:latin typeface="Nunito" pitchFamily="2" charset="-52"/>
              <a:ea typeface="方正正中黑简体" panose="02000000000000000000" pitchFamily="2" charset="-122"/>
              <a:cs typeface="+mn-ea"/>
              <a:sym typeface="+mn-lt"/>
            </a:endParaRPr>
          </a:p>
        </p:txBody>
      </p:sp>
      <p:sp>
        <p:nvSpPr>
          <p:cNvPr id="106" name="文本框 39"/>
          <p:cNvSpPr txBox="1"/>
          <p:nvPr/>
        </p:nvSpPr>
        <p:spPr>
          <a:xfrm>
            <a:off x="3795553" y="3206936"/>
            <a:ext cx="1568026" cy="513346"/>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200" dirty="0">
                <a:solidFill>
                  <a:schemeClr val="bg1"/>
                </a:solidFill>
                <a:latin typeface="Nunito" pitchFamily="2" charset="-52"/>
                <a:ea typeface="方正正中黑简体" panose="02000000000000000000" pitchFamily="2" charset="-122"/>
                <a:cs typeface="+mn-ea"/>
                <a:sym typeface="+mn-lt"/>
              </a:rPr>
              <a:t>Technological map of products</a:t>
            </a:r>
            <a:r>
              <a:rPr lang="ru-RU" altLang="zh-CN" sz="1200" dirty="0">
                <a:solidFill>
                  <a:schemeClr val="bg1"/>
                </a:solidFill>
                <a:latin typeface="Nunito" pitchFamily="2" charset="-52"/>
                <a:ea typeface="方正正中黑简体" panose="02000000000000000000" pitchFamily="2" charset="-122"/>
                <a:cs typeface="+mn-ea"/>
                <a:sym typeface="+mn-lt"/>
              </a:rPr>
              <a:t>.</a:t>
            </a:r>
            <a:endParaRPr lang="en-US" altLang="zh-CN" sz="1200" dirty="0">
              <a:solidFill>
                <a:schemeClr val="bg1"/>
              </a:solidFill>
              <a:latin typeface="Nunito" pitchFamily="2" charset="-52"/>
              <a:ea typeface="方正正中黑简体" panose="02000000000000000000" pitchFamily="2" charset="-122"/>
              <a:cs typeface="+mn-ea"/>
              <a:sym typeface="+mn-lt"/>
            </a:endParaRPr>
          </a:p>
        </p:txBody>
      </p:sp>
      <p:sp>
        <p:nvSpPr>
          <p:cNvPr id="107" name="文本框 39"/>
          <p:cNvSpPr txBox="1"/>
          <p:nvPr/>
        </p:nvSpPr>
        <p:spPr>
          <a:xfrm>
            <a:off x="5449304" y="3206936"/>
            <a:ext cx="1270531" cy="29642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200" dirty="0">
                <a:solidFill>
                  <a:schemeClr val="bg1"/>
                </a:solidFill>
                <a:latin typeface="Nunito" pitchFamily="2" charset="-52"/>
                <a:ea typeface="方正正中黑简体" panose="02000000000000000000" pitchFamily="2" charset="-122"/>
                <a:cs typeface="+mn-ea"/>
                <a:sym typeface="+mn-lt"/>
              </a:rPr>
              <a:t>Blank drawings</a:t>
            </a:r>
            <a:r>
              <a:rPr lang="ru-RU" altLang="zh-CN" sz="1200" dirty="0">
                <a:solidFill>
                  <a:schemeClr val="bg1"/>
                </a:solidFill>
                <a:latin typeface="Nunito" pitchFamily="2" charset="-52"/>
                <a:ea typeface="方正正中黑简体" panose="02000000000000000000" pitchFamily="2" charset="-122"/>
                <a:cs typeface="+mn-ea"/>
                <a:sym typeface="+mn-lt"/>
              </a:rPr>
              <a:t>.</a:t>
            </a:r>
            <a:endParaRPr lang="en-US" altLang="zh-CN" sz="1200" dirty="0">
              <a:solidFill>
                <a:schemeClr val="bg1"/>
              </a:solidFill>
              <a:latin typeface="Nunito" pitchFamily="2" charset="-52"/>
              <a:ea typeface="方正正中黑简体" panose="02000000000000000000" pitchFamily="2" charset="-122"/>
              <a:cs typeface="+mn-ea"/>
              <a:sym typeface="+mn-lt"/>
            </a:endParaRPr>
          </a:p>
        </p:txBody>
      </p:sp>
      <p:sp>
        <p:nvSpPr>
          <p:cNvPr id="108" name="文本框 39"/>
          <p:cNvSpPr txBox="1"/>
          <p:nvPr/>
        </p:nvSpPr>
        <p:spPr>
          <a:xfrm>
            <a:off x="6958064" y="3206936"/>
            <a:ext cx="1270531" cy="71744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200" dirty="0">
                <a:solidFill>
                  <a:schemeClr val="bg1"/>
                </a:solidFill>
                <a:latin typeface="Nunito" pitchFamily="2" charset="-52"/>
                <a:ea typeface="方正正中黑简体" panose="02000000000000000000" pitchFamily="2" charset="-122"/>
                <a:cs typeface="+mn-ea"/>
                <a:sym typeface="+mn-lt"/>
              </a:rPr>
              <a:t>Purchase requisitions for supply</a:t>
            </a:r>
          </a:p>
        </p:txBody>
      </p:sp>
    </p:spTree>
    <p:extLst>
      <p:ext uri="{BB962C8B-B14F-4D97-AF65-F5344CB8AC3E}">
        <p14:creationId xmlns:p14="http://schemas.microsoft.com/office/powerpoint/2010/main" val="1999296092"/>
      </p:ext>
    </p:extLst>
  </p:cSld>
  <p:clrMapOvr>
    <a:masterClrMapping/>
  </p:clrMapOvr>
  <p:transition spd="slow" advClick="0" advTm="7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500"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barn(inVertical)">
                                      <p:cBhvr>
                                        <p:cTn id="11" dur="500"/>
                                        <p:tgtEl>
                                          <p:spTgt spid="76"/>
                                        </p:tgtEl>
                                      </p:cBhvr>
                                    </p:animEffect>
                                  </p:childTnLst>
                                </p:cTn>
                              </p:par>
                              <p:par>
                                <p:cTn id="12" presetID="16" presetClass="entr" presetSubtype="21" fill="hold" nodeType="withEffect">
                                  <p:stCondLst>
                                    <p:cond delay="0"/>
                                  </p:stCondLst>
                                  <p:childTnLst>
                                    <p:set>
                                      <p:cBhvr>
                                        <p:cTn id="13" dur="1" fill="hold">
                                          <p:stCondLst>
                                            <p:cond delay="0"/>
                                          </p:stCondLst>
                                        </p:cTn>
                                        <p:tgtEl>
                                          <p:spTgt spid="83"/>
                                        </p:tgtEl>
                                        <p:attrNameLst>
                                          <p:attrName>style.visibility</p:attrName>
                                        </p:attrNameLst>
                                      </p:cBhvr>
                                      <p:to>
                                        <p:strVal val="visible"/>
                                      </p:to>
                                    </p:set>
                                    <p:animEffect transition="in" filter="barn(inVertical)">
                                      <p:cBhvr>
                                        <p:cTn id="14" dur="500"/>
                                        <p:tgtEl>
                                          <p:spTgt spid="83"/>
                                        </p:tgtEl>
                                      </p:cBhvr>
                                    </p:animEffect>
                                  </p:childTnLst>
                                </p:cTn>
                              </p:par>
                              <p:par>
                                <p:cTn id="15" presetID="16" presetClass="entr" presetSubtype="21" fill="hold" nodeType="withEffect">
                                  <p:stCondLst>
                                    <p:cond delay="0"/>
                                  </p:stCondLst>
                                  <p:childTnLst>
                                    <p:set>
                                      <p:cBhvr>
                                        <p:cTn id="16" dur="1" fill="hold">
                                          <p:stCondLst>
                                            <p:cond delay="0"/>
                                          </p:stCondLst>
                                        </p:cTn>
                                        <p:tgtEl>
                                          <p:spTgt spid="95"/>
                                        </p:tgtEl>
                                        <p:attrNameLst>
                                          <p:attrName>style.visibility</p:attrName>
                                        </p:attrNameLst>
                                      </p:cBhvr>
                                      <p:to>
                                        <p:strVal val="visible"/>
                                      </p:to>
                                    </p:set>
                                    <p:animEffect transition="in" filter="barn(inVertical)">
                                      <p:cBhvr>
                                        <p:cTn id="17" dur="500"/>
                                        <p:tgtEl>
                                          <p:spTgt spid="95"/>
                                        </p:tgtEl>
                                      </p:cBhvr>
                                    </p:animEffect>
                                  </p:childTnLst>
                                </p:cTn>
                              </p:par>
                              <p:par>
                                <p:cTn id="18" presetID="16" presetClass="entr" presetSubtype="21" fill="hold" nodeType="withEffect">
                                  <p:stCondLst>
                                    <p:cond delay="0"/>
                                  </p:stCondLst>
                                  <p:childTnLst>
                                    <p:set>
                                      <p:cBhvr>
                                        <p:cTn id="19" dur="1" fill="hold">
                                          <p:stCondLst>
                                            <p:cond delay="0"/>
                                          </p:stCondLst>
                                        </p:cTn>
                                        <p:tgtEl>
                                          <p:spTgt spid="87"/>
                                        </p:tgtEl>
                                        <p:attrNameLst>
                                          <p:attrName>style.visibility</p:attrName>
                                        </p:attrNameLst>
                                      </p:cBhvr>
                                      <p:to>
                                        <p:strVal val="visible"/>
                                      </p:to>
                                    </p:set>
                                    <p:animEffect transition="in" filter="barn(inVertical)">
                                      <p:cBhvr>
                                        <p:cTn id="20" dur="500"/>
                                        <p:tgtEl>
                                          <p:spTgt spid="87"/>
                                        </p:tgtEl>
                                      </p:cBhvr>
                                    </p:animEffect>
                                  </p:childTnLst>
                                </p:cTn>
                              </p:par>
                              <p:par>
                                <p:cTn id="21" presetID="16" presetClass="entr" presetSubtype="21" fill="hold" nodeType="withEffect">
                                  <p:stCondLst>
                                    <p:cond delay="0"/>
                                  </p:stCondLst>
                                  <p:childTnLst>
                                    <p:set>
                                      <p:cBhvr>
                                        <p:cTn id="22" dur="1" fill="hold">
                                          <p:stCondLst>
                                            <p:cond delay="0"/>
                                          </p:stCondLst>
                                        </p:cTn>
                                        <p:tgtEl>
                                          <p:spTgt spid="99"/>
                                        </p:tgtEl>
                                        <p:attrNameLst>
                                          <p:attrName>style.visibility</p:attrName>
                                        </p:attrNameLst>
                                      </p:cBhvr>
                                      <p:to>
                                        <p:strVal val="visible"/>
                                      </p:to>
                                    </p:set>
                                    <p:animEffect transition="in" filter="barn(inVertical)">
                                      <p:cBhvr>
                                        <p:cTn id="23" dur="500"/>
                                        <p:tgtEl>
                                          <p:spTgt spid="99"/>
                                        </p:tgtEl>
                                      </p:cBhvr>
                                    </p:animEffect>
                                  </p:childTnLst>
                                </p:cTn>
                              </p:par>
                              <p:par>
                                <p:cTn id="24" presetID="16" presetClass="entr" presetSubtype="21" fill="hold" nodeType="withEffect">
                                  <p:stCondLst>
                                    <p:cond delay="0"/>
                                  </p:stCondLst>
                                  <p:childTnLst>
                                    <p:set>
                                      <p:cBhvr>
                                        <p:cTn id="25" dur="1" fill="hold">
                                          <p:stCondLst>
                                            <p:cond delay="0"/>
                                          </p:stCondLst>
                                        </p:cTn>
                                        <p:tgtEl>
                                          <p:spTgt spid="91"/>
                                        </p:tgtEl>
                                        <p:attrNameLst>
                                          <p:attrName>style.visibility</p:attrName>
                                        </p:attrNameLst>
                                      </p:cBhvr>
                                      <p:to>
                                        <p:strVal val="visible"/>
                                      </p:to>
                                    </p:set>
                                    <p:animEffect transition="in" filter="barn(inVertical)">
                                      <p:cBhvr>
                                        <p:cTn id="26" dur="500"/>
                                        <p:tgtEl>
                                          <p:spTgt spid="91"/>
                                        </p:tgtEl>
                                      </p:cBhvr>
                                    </p:animEffect>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104"/>
                                        </p:tgtEl>
                                        <p:attrNameLst>
                                          <p:attrName>style.visibility</p:attrName>
                                        </p:attrNameLst>
                                      </p:cBhvr>
                                      <p:to>
                                        <p:strVal val="visible"/>
                                      </p:to>
                                    </p:set>
                                    <p:animEffect transition="in" filter="fade">
                                      <p:cBhvr>
                                        <p:cTn id="30" dur="1000"/>
                                        <p:tgtEl>
                                          <p:spTgt spid="104"/>
                                        </p:tgtEl>
                                      </p:cBhvr>
                                    </p:animEffect>
                                    <p:anim calcmode="lin" valueType="num">
                                      <p:cBhvr>
                                        <p:cTn id="31" dur="1000" fill="hold"/>
                                        <p:tgtEl>
                                          <p:spTgt spid="104"/>
                                        </p:tgtEl>
                                        <p:attrNameLst>
                                          <p:attrName>ppt_x</p:attrName>
                                        </p:attrNameLst>
                                      </p:cBhvr>
                                      <p:tavLst>
                                        <p:tav tm="0">
                                          <p:val>
                                            <p:strVal val="#ppt_x"/>
                                          </p:val>
                                        </p:tav>
                                        <p:tav tm="100000">
                                          <p:val>
                                            <p:strVal val="#ppt_x"/>
                                          </p:val>
                                        </p:tav>
                                      </p:tavLst>
                                    </p:anim>
                                    <p:anim calcmode="lin" valueType="num">
                                      <p:cBhvr>
                                        <p:cTn id="32" dur="1000" fill="hold"/>
                                        <p:tgtEl>
                                          <p:spTgt spid="104"/>
                                        </p:tgtEl>
                                        <p:attrNameLst>
                                          <p:attrName>ppt_y</p:attrName>
                                        </p:attrNameLst>
                                      </p:cBhvr>
                                      <p:tavLst>
                                        <p:tav tm="0">
                                          <p:val>
                                            <p:strVal val="#ppt_y+.1"/>
                                          </p:val>
                                        </p:tav>
                                        <p:tav tm="100000">
                                          <p:val>
                                            <p:strVal val="#ppt_y"/>
                                          </p:val>
                                        </p:tav>
                                      </p:tavLst>
                                    </p:anim>
                                  </p:childTnLst>
                                </p:cTn>
                              </p:par>
                            </p:childTnLst>
                          </p:cTn>
                        </p:par>
                        <p:par>
                          <p:cTn id="33" fill="hold">
                            <p:stCondLst>
                              <p:cond delay="2000"/>
                            </p:stCondLst>
                            <p:childTnLst>
                              <p:par>
                                <p:cTn id="34" presetID="42" presetClass="entr" presetSubtype="0" fill="hold" grpId="0" nodeType="afterEffect">
                                  <p:stCondLst>
                                    <p:cond delay="0"/>
                                  </p:stCondLst>
                                  <p:childTnLst>
                                    <p:set>
                                      <p:cBhvr>
                                        <p:cTn id="35" dur="1" fill="hold">
                                          <p:stCondLst>
                                            <p:cond delay="0"/>
                                          </p:stCondLst>
                                        </p:cTn>
                                        <p:tgtEl>
                                          <p:spTgt spid="105"/>
                                        </p:tgtEl>
                                        <p:attrNameLst>
                                          <p:attrName>style.visibility</p:attrName>
                                        </p:attrNameLst>
                                      </p:cBhvr>
                                      <p:to>
                                        <p:strVal val="visible"/>
                                      </p:to>
                                    </p:set>
                                    <p:animEffect transition="in" filter="fade">
                                      <p:cBhvr>
                                        <p:cTn id="36" dur="1000"/>
                                        <p:tgtEl>
                                          <p:spTgt spid="105"/>
                                        </p:tgtEl>
                                      </p:cBhvr>
                                    </p:animEffect>
                                    <p:anim calcmode="lin" valueType="num">
                                      <p:cBhvr>
                                        <p:cTn id="37" dur="1000" fill="hold"/>
                                        <p:tgtEl>
                                          <p:spTgt spid="105"/>
                                        </p:tgtEl>
                                        <p:attrNameLst>
                                          <p:attrName>ppt_x</p:attrName>
                                        </p:attrNameLst>
                                      </p:cBhvr>
                                      <p:tavLst>
                                        <p:tav tm="0">
                                          <p:val>
                                            <p:strVal val="#ppt_x"/>
                                          </p:val>
                                        </p:tav>
                                        <p:tav tm="100000">
                                          <p:val>
                                            <p:strVal val="#ppt_x"/>
                                          </p:val>
                                        </p:tav>
                                      </p:tavLst>
                                    </p:anim>
                                    <p:anim calcmode="lin" valueType="num">
                                      <p:cBhvr>
                                        <p:cTn id="38" dur="1000" fill="hold"/>
                                        <p:tgtEl>
                                          <p:spTgt spid="105"/>
                                        </p:tgtEl>
                                        <p:attrNameLst>
                                          <p:attrName>ppt_y</p:attrName>
                                        </p:attrNameLst>
                                      </p:cBhvr>
                                      <p:tavLst>
                                        <p:tav tm="0">
                                          <p:val>
                                            <p:strVal val="#ppt_y+.1"/>
                                          </p:val>
                                        </p:tav>
                                        <p:tav tm="100000">
                                          <p:val>
                                            <p:strVal val="#ppt_y"/>
                                          </p:val>
                                        </p:tav>
                                      </p:tavLst>
                                    </p:anim>
                                  </p:childTnLst>
                                </p:cTn>
                              </p:par>
                            </p:childTnLst>
                          </p:cTn>
                        </p:par>
                        <p:par>
                          <p:cTn id="39" fill="hold">
                            <p:stCondLst>
                              <p:cond delay="3000"/>
                            </p:stCondLst>
                            <p:childTnLst>
                              <p:par>
                                <p:cTn id="40" presetID="42" presetClass="entr" presetSubtype="0" fill="hold" grpId="0" nodeType="afterEffect">
                                  <p:stCondLst>
                                    <p:cond delay="0"/>
                                  </p:stCondLst>
                                  <p:childTnLst>
                                    <p:set>
                                      <p:cBhvr>
                                        <p:cTn id="41" dur="1" fill="hold">
                                          <p:stCondLst>
                                            <p:cond delay="0"/>
                                          </p:stCondLst>
                                        </p:cTn>
                                        <p:tgtEl>
                                          <p:spTgt spid="106"/>
                                        </p:tgtEl>
                                        <p:attrNameLst>
                                          <p:attrName>style.visibility</p:attrName>
                                        </p:attrNameLst>
                                      </p:cBhvr>
                                      <p:to>
                                        <p:strVal val="visible"/>
                                      </p:to>
                                    </p:set>
                                    <p:animEffect transition="in" filter="fade">
                                      <p:cBhvr>
                                        <p:cTn id="42" dur="1000"/>
                                        <p:tgtEl>
                                          <p:spTgt spid="106"/>
                                        </p:tgtEl>
                                      </p:cBhvr>
                                    </p:animEffect>
                                    <p:anim calcmode="lin" valueType="num">
                                      <p:cBhvr>
                                        <p:cTn id="43" dur="1000" fill="hold"/>
                                        <p:tgtEl>
                                          <p:spTgt spid="106"/>
                                        </p:tgtEl>
                                        <p:attrNameLst>
                                          <p:attrName>ppt_x</p:attrName>
                                        </p:attrNameLst>
                                      </p:cBhvr>
                                      <p:tavLst>
                                        <p:tav tm="0">
                                          <p:val>
                                            <p:strVal val="#ppt_x"/>
                                          </p:val>
                                        </p:tav>
                                        <p:tav tm="100000">
                                          <p:val>
                                            <p:strVal val="#ppt_x"/>
                                          </p:val>
                                        </p:tav>
                                      </p:tavLst>
                                    </p:anim>
                                    <p:anim calcmode="lin" valueType="num">
                                      <p:cBhvr>
                                        <p:cTn id="44" dur="1000" fill="hold"/>
                                        <p:tgtEl>
                                          <p:spTgt spid="106"/>
                                        </p:tgtEl>
                                        <p:attrNameLst>
                                          <p:attrName>ppt_y</p:attrName>
                                        </p:attrNameLst>
                                      </p:cBhvr>
                                      <p:tavLst>
                                        <p:tav tm="0">
                                          <p:val>
                                            <p:strVal val="#ppt_y+.1"/>
                                          </p:val>
                                        </p:tav>
                                        <p:tav tm="100000">
                                          <p:val>
                                            <p:strVal val="#ppt_y"/>
                                          </p:val>
                                        </p:tav>
                                      </p:tavLst>
                                    </p:anim>
                                  </p:childTnLst>
                                </p:cTn>
                              </p:par>
                            </p:childTnLst>
                          </p:cTn>
                        </p:par>
                        <p:par>
                          <p:cTn id="45" fill="hold">
                            <p:stCondLst>
                              <p:cond delay="4000"/>
                            </p:stCondLst>
                            <p:childTnLst>
                              <p:par>
                                <p:cTn id="46" presetID="42" presetClass="entr" presetSubtype="0" fill="hold" grpId="0" nodeType="afterEffect">
                                  <p:stCondLst>
                                    <p:cond delay="0"/>
                                  </p:stCondLst>
                                  <p:childTnLst>
                                    <p:set>
                                      <p:cBhvr>
                                        <p:cTn id="47" dur="1" fill="hold">
                                          <p:stCondLst>
                                            <p:cond delay="0"/>
                                          </p:stCondLst>
                                        </p:cTn>
                                        <p:tgtEl>
                                          <p:spTgt spid="107"/>
                                        </p:tgtEl>
                                        <p:attrNameLst>
                                          <p:attrName>style.visibility</p:attrName>
                                        </p:attrNameLst>
                                      </p:cBhvr>
                                      <p:to>
                                        <p:strVal val="visible"/>
                                      </p:to>
                                    </p:set>
                                    <p:animEffect transition="in" filter="fade">
                                      <p:cBhvr>
                                        <p:cTn id="48" dur="1000"/>
                                        <p:tgtEl>
                                          <p:spTgt spid="107"/>
                                        </p:tgtEl>
                                      </p:cBhvr>
                                    </p:animEffect>
                                    <p:anim calcmode="lin" valueType="num">
                                      <p:cBhvr>
                                        <p:cTn id="49" dur="1000" fill="hold"/>
                                        <p:tgtEl>
                                          <p:spTgt spid="107"/>
                                        </p:tgtEl>
                                        <p:attrNameLst>
                                          <p:attrName>ppt_x</p:attrName>
                                        </p:attrNameLst>
                                      </p:cBhvr>
                                      <p:tavLst>
                                        <p:tav tm="0">
                                          <p:val>
                                            <p:strVal val="#ppt_x"/>
                                          </p:val>
                                        </p:tav>
                                        <p:tav tm="100000">
                                          <p:val>
                                            <p:strVal val="#ppt_x"/>
                                          </p:val>
                                        </p:tav>
                                      </p:tavLst>
                                    </p:anim>
                                    <p:anim calcmode="lin" valueType="num">
                                      <p:cBhvr>
                                        <p:cTn id="50" dur="1000" fill="hold"/>
                                        <p:tgtEl>
                                          <p:spTgt spid="107"/>
                                        </p:tgtEl>
                                        <p:attrNameLst>
                                          <p:attrName>ppt_y</p:attrName>
                                        </p:attrNameLst>
                                      </p:cBhvr>
                                      <p:tavLst>
                                        <p:tav tm="0">
                                          <p:val>
                                            <p:strVal val="#ppt_y+.1"/>
                                          </p:val>
                                        </p:tav>
                                        <p:tav tm="100000">
                                          <p:val>
                                            <p:strVal val="#ppt_y"/>
                                          </p:val>
                                        </p:tav>
                                      </p:tavLst>
                                    </p:anim>
                                  </p:childTnLst>
                                </p:cTn>
                              </p:par>
                            </p:childTnLst>
                          </p:cTn>
                        </p:par>
                        <p:par>
                          <p:cTn id="51" fill="hold">
                            <p:stCondLst>
                              <p:cond delay="5000"/>
                            </p:stCondLst>
                            <p:childTnLst>
                              <p:par>
                                <p:cTn id="52" presetID="42" presetClass="entr" presetSubtype="0" fill="hold" grpId="0" nodeType="afterEffect">
                                  <p:stCondLst>
                                    <p:cond delay="0"/>
                                  </p:stCondLst>
                                  <p:childTnLst>
                                    <p:set>
                                      <p:cBhvr>
                                        <p:cTn id="53" dur="1" fill="hold">
                                          <p:stCondLst>
                                            <p:cond delay="0"/>
                                          </p:stCondLst>
                                        </p:cTn>
                                        <p:tgtEl>
                                          <p:spTgt spid="108"/>
                                        </p:tgtEl>
                                        <p:attrNameLst>
                                          <p:attrName>style.visibility</p:attrName>
                                        </p:attrNameLst>
                                      </p:cBhvr>
                                      <p:to>
                                        <p:strVal val="visible"/>
                                      </p:to>
                                    </p:set>
                                    <p:animEffect transition="in" filter="fade">
                                      <p:cBhvr>
                                        <p:cTn id="54" dur="1000"/>
                                        <p:tgtEl>
                                          <p:spTgt spid="108"/>
                                        </p:tgtEl>
                                      </p:cBhvr>
                                    </p:animEffect>
                                    <p:anim calcmode="lin" valueType="num">
                                      <p:cBhvr>
                                        <p:cTn id="55" dur="1000" fill="hold"/>
                                        <p:tgtEl>
                                          <p:spTgt spid="108"/>
                                        </p:tgtEl>
                                        <p:attrNameLst>
                                          <p:attrName>ppt_x</p:attrName>
                                        </p:attrNameLst>
                                      </p:cBhvr>
                                      <p:tavLst>
                                        <p:tav tm="0">
                                          <p:val>
                                            <p:strVal val="#ppt_x"/>
                                          </p:val>
                                        </p:tav>
                                        <p:tav tm="100000">
                                          <p:val>
                                            <p:strVal val="#ppt_x"/>
                                          </p:val>
                                        </p:tav>
                                      </p:tavLst>
                                    </p:anim>
                                    <p:anim calcmode="lin" valueType="num">
                                      <p:cBhvr>
                                        <p:cTn id="56" dur="1000" fill="hold"/>
                                        <p:tgtEl>
                                          <p:spTgt spid="108"/>
                                        </p:tgtEl>
                                        <p:attrNameLst>
                                          <p:attrName>ppt_y</p:attrName>
                                        </p:attrNameLst>
                                      </p:cBhvr>
                                      <p:tavLst>
                                        <p:tav tm="0">
                                          <p:val>
                                            <p:strVal val="#ppt_y+.1"/>
                                          </p:val>
                                        </p:tav>
                                        <p:tav tm="100000">
                                          <p:val>
                                            <p:strVal val="#ppt_y"/>
                                          </p:val>
                                        </p:tav>
                                      </p:tavLst>
                                    </p:anim>
                                  </p:childTnLst>
                                </p:cTn>
                              </p:par>
                            </p:childTnLst>
                          </p:cTn>
                        </p:par>
                        <p:par>
                          <p:cTn id="57" fill="hold">
                            <p:stCondLst>
                              <p:cond delay="6000"/>
                            </p:stCondLst>
                            <p:childTnLst>
                              <p:par>
                                <p:cTn id="58" presetID="16" presetClass="entr" presetSubtype="21" fill="hold" grpId="0" nodeType="afterEffect">
                                  <p:stCondLst>
                                    <p:cond delay="0"/>
                                  </p:stCondLst>
                                  <p:childTnLst>
                                    <p:set>
                                      <p:cBhvr>
                                        <p:cTn id="59" dur="1" fill="hold">
                                          <p:stCondLst>
                                            <p:cond delay="0"/>
                                          </p:stCondLst>
                                        </p:cTn>
                                        <p:tgtEl>
                                          <p:spTgt spid="103"/>
                                        </p:tgtEl>
                                        <p:attrNameLst>
                                          <p:attrName>style.visibility</p:attrName>
                                        </p:attrNameLst>
                                      </p:cBhvr>
                                      <p:to>
                                        <p:strVal val="visible"/>
                                      </p:to>
                                    </p:set>
                                    <p:animEffect transition="in" filter="barn(inVertical)">
                                      <p:cBhvr>
                                        <p:cTn id="60" dur="8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p:bldP spid="104" grpId="0"/>
      <p:bldP spid="105" grpId="0"/>
      <p:bldP spid="106" grpId="0"/>
      <p:bldP spid="107" grpId="0"/>
      <p:bldP spid="10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90288" y="616828"/>
            <a:ext cx="1998345" cy="1998345"/>
          </a:xfrm>
          <a:prstGeom prst="rect">
            <a:avLst/>
          </a:prstGeom>
        </p:spPr>
      </p:pic>
      <p:sp>
        <p:nvSpPr>
          <p:cNvPr id="28" name="雷锋PPT网 www.lfppt.com"/>
          <p:cNvSpPr txBox="1"/>
          <p:nvPr/>
        </p:nvSpPr>
        <p:spPr>
          <a:xfrm>
            <a:off x="2577782" y="3039110"/>
            <a:ext cx="4038600" cy="521970"/>
          </a:xfrm>
          <a:prstGeom prst="rect">
            <a:avLst/>
          </a:prstGeom>
          <a:noFill/>
        </p:spPr>
        <p:txBody>
          <a:bodyPr wrap="square" rtlCol="0">
            <a:spAutoFit/>
          </a:bodyPr>
          <a:lstStyle/>
          <a:p>
            <a:pPr lvl="0" algn="ctr">
              <a:defRPr/>
            </a:pPr>
            <a:r>
              <a:rPr lang="en-US" altLang="zh-CN" sz="2800" dirty="0">
                <a:solidFill>
                  <a:srgbClr val="07F0F6"/>
                </a:solidFill>
                <a:latin typeface="Nunito SemiBold" pitchFamily="2" charset="-52"/>
                <a:ea typeface="方正正中黑简体" panose="02000000000000000000" pitchFamily="2" charset="-122"/>
              </a:rPr>
              <a:t>Present</a:t>
            </a:r>
            <a:r>
              <a:rPr lang="ru-RU" altLang="zh-CN" sz="2800" dirty="0">
                <a:solidFill>
                  <a:srgbClr val="07F0F6"/>
                </a:solidFill>
                <a:latin typeface="Nunito SemiBold" pitchFamily="2" charset="-52"/>
                <a:ea typeface="方正正中黑简体" panose="02000000000000000000" pitchFamily="2" charset="-122"/>
              </a:rPr>
              <a:t>:</a:t>
            </a:r>
            <a:endParaRPr lang="zh-CN" altLang="en-US" sz="2800" dirty="0">
              <a:solidFill>
                <a:srgbClr val="07F0F6"/>
              </a:solidFill>
              <a:latin typeface="Nunito SemiBold" pitchFamily="2" charset="-52"/>
              <a:ea typeface="方正正中黑简体" panose="02000000000000000000" pitchFamily="2" charset="-122"/>
            </a:endParaRPr>
          </a:p>
        </p:txBody>
      </p:sp>
      <p:sp>
        <p:nvSpPr>
          <p:cNvPr id="30" name="矩形 29"/>
          <p:cNvSpPr/>
          <p:nvPr/>
        </p:nvSpPr>
        <p:spPr>
          <a:xfrm>
            <a:off x="4320403" y="1221350"/>
            <a:ext cx="553358" cy="830997"/>
          </a:xfrm>
          <a:prstGeom prst="rect">
            <a:avLst/>
          </a:prstGeom>
        </p:spPr>
        <p:txBody>
          <a:bodyPr wrap="none">
            <a:spAutoFit/>
          </a:bodyPr>
          <a:lstStyle/>
          <a:p>
            <a:pPr algn="ctr"/>
            <a:r>
              <a:rPr lang="ru-RU" altLang="zh-CN" sz="4800" dirty="0">
                <a:solidFill>
                  <a:srgbClr val="07F0F6"/>
                </a:solidFill>
                <a:latin typeface="Nunito SemiBold" pitchFamily="2" charset="-52"/>
                <a:ea typeface="方正正中黑简体" panose="02000000000000000000" pitchFamily="2" charset="-122"/>
              </a:rPr>
              <a:t>6</a:t>
            </a:r>
            <a:endParaRPr lang="en-US" altLang="zh-CN" sz="4800" dirty="0">
              <a:solidFill>
                <a:srgbClr val="07F0F6"/>
              </a:solidFill>
              <a:latin typeface="Nunito SemiBold" pitchFamily="2" charset="-52"/>
              <a:ea typeface="方正正中黑简体" panose="02000000000000000000" pitchFamily="2" charset="-122"/>
            </a:endParaRPr>
          </a:p>
        </p:txBody>
      </p:sp>
      <p:sp>
        <p:nvSpPr>
          <p:cNvPr id="7" name="雷锋PPT网 www.lfppt.com"/>
          <p:cNvSpPr txBox="1"/>
          <p:nvPr/>
        </p:nvSpPr>
        <p:spPr>
          <a:xfrm>
            <a:off x="635635" y="3891397"/>
            <a:ext cx="7922894" cy="1077218"/>
          </a:xfrm>
          <a:prstGeom prst="rect">
            <a:avLst/>
          </a:prstGeom>
          <a:noFill/>
        </p:spPr>
        <p:txBody>
          <a:bodyPr wrap="square" rtlCol="0">
            <a:spAutoFit/>
          </a:bodyPr>
          <a:lstStyle/>
          <a:p>
            <a:pPr lvl="0" algn="ctr">
              <a:defRPr/>
            </a:pPr>
            <a:r>
              <a:rPr lang="en-US" altLang="zh-CN" sz="3200" dirty="0">
                <a:solidFill>
                  <a:srgbClr val="07F0F6"/>
                </a:solidFill>
                <a:latin typeface="Nunito SemiBold" pitchFamily="2" charset="-52"/>
                <a:ea typeface="方正正中黑简体" panose="02000000000000000000" pitchFamily="2" charset="-122"/>
              </a:rPr>
              <a:t>We have </a:t>
            </a:r>
            <a:r>
              <a:rPr lang="en-US" altLang="zh-CN" sz="3200" dirty="0">
                <a:solidFill>
                  <a:srgbClr val="FFFF00"/>
                </a:solidFill>
                <a:latin typeface="Nunito SemiBold" pitchFamily="2" charset="-52"/>
                <a:ea typeface="方正正中黑简体" panose="02000000000000000000" pitchFamily="2" charset="-122"/>
              </a:rPr>
              <a:t>already</a:t>
            </a:r>
            <a:r>
              <a:rPr lang="en-US" altLang="zh-CN" sz="3200" dirty="0">
                <a:solidFill>
                  <a:srgbClr val="07F0F6"/>
                </a:solidFill>
                <a:latin typeface="Nunito SemiBold" pitchFamily="2" charset="-52"/>
                <a:ea typeface="方正正中黑简体" panose="02000000000000000000" pitchFamily="2" charset="-122"/>
              </a:rPr>
              <a:t> outperformed the competitors</a:t>
            </a:r>
            <a:r>
              <a:rPr lang="ru-RU" altLang="zh-CN" sz="3200" dirty="0">
                <a:solidFill>
                  <a:srgbClr val="07F0F6"/>
                </a:solidFill>
                <a:latin typeface="Nunito SemiBold" pitchFamily="2" charset="-52"/>
                <a:ea typeface="方正正中黑简体" panose="02000000000000000000" pitchFamily="2" charset="-122"/>
              </a:rPr>
              <a:t>!</a:t>
            </a:r>
          </a:p>
        </p:txBody>
      </p:sp>
    </p:spTree>
    <p:extLst>
      <p:ext uri="{BB962C8B-B14F-4D97-AF65-F5344CB8AC3E}">
        <p14:creationId xmlns:p14="http://schemas.microsoft.com/office/powerpoint/2010/main" val="675412212"/>
      </p:ext>
    </p:extLst>
  </p:cSld>
  <p:clrMapOvr>
    <a:masterClrMapping/>
  </p:clrMapOvr>
  <p:transition spd="slow" advClick="0" advTm="4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900" fill="hold">
                                          <p:stCondLst>
                                            <p:cond delay="0"/>
                                          </p:stCondLst>
                                        </p:cTn>
                                        <p:tgtEl>
                                          <p:spTgt spid="24"/>
                                        </p:tgtEl>
                                        <p:attrNameLst>
                                          <p:attrName>style.visibility</p:attrName>
                                        </p:attrNameLst>
                                      </p:cBhvr>
                                      <p:to>
                                        <p:strVal val="visible"/>
                                      </p:to>
                                    </p:set>
                                    <p:animEffect transition="in" filter="fade">
                                      <p:cBhvr>
                                        <p:cTn id="7" dur="900"/>
                                        <p:tgtEl>
                                          <p:spTgt spid="24"/>
                                        </p:tgtEl>
                                      </p:cBhvr>
                                    </p:animEffect>
                                  </p:childTnLst>
                                </p:cTn>
                              </p:par>
                              <p:par>
                                <p:cTn id="8" presetID="8" presetClass="emph" presetSubtype="0" fill="hold" nodeType="withEffect">
                                  <p:stCondLst>
                                    <p:cond delay="0"/>
                                  </p:stCondLst>
                                  <p:childTnLst>
                                    <p:animRot by="21600000">
                                      <p:cBhvr>
                                        <p:cTn id="9" dur="1900" fill="hold"/>
                                        <p:tgtEl>
                                          <p:spTgt spid="24"/>
                                        </p:tgtEl>
                                        <p:attrNameLst>
                                          <p:attrName>r</p:attrName>
                                        </p:attrNameLst>
                                      </p:cBhvr>
                                    </p:animRot>
                                  </p:childTnLst>
                                </p:cTn>
                              </p:par>
                              <p:par>
                                <p:cTn id="10" presetID="6" presetClass="entr" presetSubtype="16" fill="hold" grpId="0" nodeType="with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circle(in)">
                                      <p:cBhvr>
                                        <p:cTn id="12" dur="1700"/>
                                        <p:tgtEl>
                                          <p:spTgt spid="30"/>
                                        </p:tgtEl>
                                      </p:cBhvr>
                                    </p:animEffect>
                                  </p:childTnLst>
                                </p:cTn>
                              </p:par>
                            </p:childTnLst>
                          </p:cTn>
                        </p:par>
                        <p:par>
                          <p:cTn id="13" fill="hold">
                            <p:stCondLst>
                              <p:cond delay="1900"/>
                            </p:stCondLst>
                            <p:childTnLst>
                              <p:par>
                                <p:cTn id="14" presetID="10" presetClass="entr" presetSubtype="0" fill="hold" grpId="0" nodeType="after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childTnLst>
                          </p:cTn>
                        </p:par>
                        <p:par>
                          <p:cTn id="17" fill="hold">
                            <p:stCondLst>
                              <p:cond delay="2400"/>
                            </p:stCondLst>
                            <p:childTnLst>
                              <p:par>
                                <p:cTn id="18" presetID="10" presetClass="entr" presetSubtype="0"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0" grpId="0"/>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3" name="Group 297">
            <a:extLst>
              <a:ext uri="{FF2B5EF4-FFF2-40B4-BE49-F238E27FC236}">
                <a16:creationId xmlns:a16="http://schemas.microsoft.com/office/drawing/2014/main" xmlns="" id="{3A387BFF-4DBC-46EE-B1D2-25506F702EB3}"/>
              </a:ext>
            </a:extLst>
          </p:cNvPr>
          <p:cNvGrpSpPr/>
          <p:nvPr/>
        </p:nvGrpSpPr>
        <p:grpSpPr>
          <a:xfrm>
            <a:off x="4639274" y="776342"/>
            <a:ext cx="4444259" cy="4225737"/>
            <a:chOff x="5030867" y="96827"/>
            <a:chExt cx="7046572" cy="6700097"/>
          </a:xfrm>
          <a:noFill/>
        </p:grpSpPr>
        <p:grpSp>
          <p:nvGrpSpPr>
            <p:cNvPr id="184" name="Graphic 166">
              <a:extLst>
                <a:ext uri="{FF2B5EF4-FFF2-40B4-BE49-F238E27FC236}">
                  <a16:creationId xmlns:a16="http://schemas.microsoft.com/office/drawing/2014/main" xmlns="" id="{DD24B049-2406-4190-AFD8-9AE5D6BE3EFA}"/>
                </a:ext>
              </a:extLst>
            </p:cNvPr>
            <p:cNvGrpSpPr/>
            <p:nvPr/>
          </p:nvGrpSpPr>
          <p:grpSpPr>
            <a:xfrm rot="10800000">
              <a:off x="5030867" y="1166911"/>
              <a:ext cx="5370598" cy="1148680"/>
              <a:chOff x="4298394" y="3045618"/>
              <a:chExt cx="3591640" cy="768191"/>
            </a:xfrm>
            <a:grpFill/>
          </p:grpSpPr>
          <p:sp>
            <p:nvSpPr>
              <p:cNvPr id="407" name="Freeform: Shape 255">
                <a:extLst>
                  <a:ext uri="{FF2B5EF4-FFF2-40B4-BE49-F238E27FC236}">
                    <a16:creationId xmlns:a16="http://schemas.microsoft.com/office/drawing/2014/main" xmlns="" id="{ADFA34FA-530D-4338-B84E-A23F8C1CBCB4}"/>
                  </a:ext>
                </a:extLst>
              </p:cNvPr>
              <p:cNvSpPr/>
              <p:nvPr/>
            </p:nvSpPr>
            <p:spPr>
              <a:xfrm>
                <a:off x="4401979" y="3311365"/>
                <a:ext cx="3476625" cy="200025"/>
              </a:xfrm>
              <a:custGeom>
                <a:avLst/>
                <a:gdLst>
                  <a:gd name="connsiteX0" fmla="*/ 1497806 w 3476625"/>
                  <a:gd name="connsiteY0" fmla="*/ 7144 h 200025"/>
                  <a:gd name="connsiteX1" fmla="*/ 1822609 w 3476625"/>
                  <a:gd name="connsiteY1" fmla="*/ 7144 h 200025"/>
                  <a:gd name="connsiteX2" fmla="*/ 1899761 w 3476625"/>
                  <a:gd name="connsiteY2" fmla="*/ 84296 h 200025"/>
                  <a:gd name="connsiteX3" fmla="*/ 2174081 w 3476625"/>
                  <a:gd name="connsiteY3" fmla="*/ 84296 h 200025"/>
                  <a:gd name="connsiteX4" fmla="*/ 2240756 w 3476625"/>
                  <a:gd name="connsiteY4" fmla="*/ 17621 h 200025"/>
                  <a:gd name="connsiteX5" fmla="*/ 3470434 w 3476625"/>
                  <a:gd name="connsiteY5" fmla="*/ 17621 h 200025"/>
                  <a:gd name="connsiteX6" fmla="*/ 3470434 w 3476625"/>
                  <a:gd name="connsiteY6" fmla="*/ 24289 h 200025"/>
                  <a:gd name="connsiteX7" fmla="*/ 2243614 w 3476625"/>
                  <a:gd name="connsiteY7" fmla="*/ 24289 h 200025"/>
                  <a:gd name="connsiteX8" fmla="*/ 2176939 w 3476625"/>
                  <a:gd name="connsiteY8" fmla="*/ 90964 h 200025"/>
                  <a:gd name="connsiteX9" fmla="*/ 1896904 w 3476625"/>
                  <a:gd name="connsiteY9" fmla="*/ 90964 h 200025"/>
                  <a:gd name="connsiteX10" fmla="*/ 1819751 w 3476625"/>
                  <a:gd name="connsiteY10" fmla="*/ 13811 h 200025"/>
                  <a:gd name="connsiteX11" fmla="*/ 1500664 w 3476625"/>
                  <a:gd name="connsiteY11" fmla="*/ 13811 h 200025"/>
                  <a:gd name="connsiteX12" fmla="*/ 1432084 w 3476625"/>
                  <a:gd name="connsiteY12" fmla="*/ 120491 h 200025"/>
                  <a:gd name="connsiteX13" fmla="*/ 1057751 w 3476625"/>
                  <a:gd name="connsiteY13" fmla="*/ 120491 h 200025"/>
                  <a:gd name="connsiteX14" fmla="*/ 971074 w 3476625"/>
                  <a:gd name="connsiteY14" fmla="*/ 14764 h 200025"/>
                  <a:gd name="connsiteX15" fmla="*/ 379571 w 3476625"/>
                  <a:gd name="connsiteY15" fmla="*/ 14764 h 200025"/>
                  <a:gd name="connsiteX16" fmla="*/ 11906 w 3476625"/>
                  <a:gd name="connsiteY16" fmla="*/ 201454 h 200025"/>
                  <a:gd name="connsiteX17" fmla="*/ 7144 w 3476625"/>
                  <a:gd name="connsiteY17" fmla="*/ 196691 h 200025"/>
                  <a:gd name="connsiteX18" fmla="*/ 376714 w 3476625"/>
                  <a:gd name="connsiteY18" fmla="*/ 8096 h 200025"/>
                  <a:gd name="connsiteX19" fmla="*/ 973931 w 3476625"/>
                  <a:gd name="connsiteY19" fmla="*/ 8096 h 200025"/>
                  <a:gd name="connsiteX20" fmla="*/ 1061561 w 3476625"/>
                  <a:gd name="connsiteY20" fmla="*/ 113824 h 200025"/>
                  <a:gd name="connsiteX21" fmla="*/ 1429226 w 3476625"/>
                  <a:gd name="connsiteY21" fmla="*/ 11382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476625" h="200025">
                    <a:moveTo>
                      <a:pt x="1497806" y="7144"/>
                    </a:moveTo>
                    <a:lnTo>
                      <a:pt x="1822609" y="7144"/>
                    </a:lnTo>
                    <a:lnTo>
                      <a:pt x="1899761" y="84296"/>
                    </a:lnTo>
                    <a:lnTo>
                      <a:pt x="2174081" y="84296"/>
                    </a:lnTo>
                    <a:lnTo>
                      <a:pt x="2240756" y="17621"/>
                    </a:lnTo>
                    <a:lnTo>
                      <a:pt x="3470434" y="17621"/>
                    </a:lnTo>
                    <a:lnTo>
                      <a:pt x="3470434" y="24289"/>
                    </a:lnTo>
                    <a:lnTo>
                      <a:pt x="2243614" y="24289"/>
                    </a:lnTo>
                    <a:lnTo>
                      <a:pt x="2176939" y="90964"/>
                    </a:lnTo>
                    <a:lnTo>
                      <a:pt x="1896904" y="90964"/>
                    </a:lnTo>
                    <a:lnTo>
                      <a:pt x="1819751" y="13811"/>
                    </a:lnTo>
                    <a:lnTo>
                      <a:pt x="1500664" y="13811"/>
                    </a:lnTo>
                    <a:lnTo>
                      <a:pt x="1432084" y="120491"/>
                    </a:lnTo>
                    <a:lnTo>
                      <a:pt x="1057751" y="120491"/>
                    </a:lnTo>
                    <a:lnTo>
                      <a:pt x="971074" y="14764"/>
                    </a:lnTo>
                    <a:lnTo>
                      <a:pt x="379571" y="14764"/>
                    </a:lnTo>
                    <a:lnTo>
                      <a:pt x="11906" y="201454"/>
                    </a:lnTo>
                    <a:lnTo>
                      <a:pt x="7144" y="196691"/>
                    </a:lnTo>
                    <a:lnTo>
                      <a:pt x="376714" y="8096"/>
                    </a:lnTo>
                    <a:lnTo>
                      <a:pt x="973931" y="8096"/>
                    </a:lnTo>
                    <a:lnTo>
                      <a:pt x="1061561" y="113824"/>
                    </a:lnTo>
                    <a:lnTo>
                      <a:pt x="1429226" y="113824"/>
                    </a:lnTo>
                    <a:close/>
                  </a:path>
                </a:pathLst>
              </a:custGeom>
              <a:grpFill/>
              <a:ln w="9525" cap="flat">
                <a:solidFill>
                  <a:srgbClr val="07F0F6"/>
                </a:solidFill>
                <a:prstDash val="solid"/>
                <a:miter/>
              </a:ln>
            </p:spPr>
            <p:txBody>
              <a:bodyPr rtlCol="0" anchor="ctr"/>
              <a:lstStyle/>
              <a:p>
                <a:endParaRPr lang="en-US"/>
              </a:p>
            </p:txBody>
          </p:sp>
          <p:sp>
            <p:nvSpPr>
              <p:cNvPr id="408" name="Freeform: Shape 256">
                <a:extLst>
                  <a:ext uri="{FF2B5EF4-FFF2-40B4-BE49-F238E27FC236}">
                    <a16:creationId xmlns:a16="http://schemas.microsoft.com/office/drawing/2014/main" xmlns="" id="{C4CE085A-5B5C-4E08-ABB9-DEB421519985}"/>
                  </a:ext>
                </a:extLst>
              </p:cNvPr>
              <p:cNvSpPr/>
              <p:nvPr/>
            </p:nvSpPr>
            <p:spPr>
              <a:xfrm>
                <a:off x="7851934" y="3312318"/>
                <a:ext cx="38100" cy="38100"/>
              </a:xfrm>
              <a:custGeom>
                <a:avLst/>
                <a:gdLst>
                  <a:gd name="connsiteX0" fmla="*/ 20479 w 38100"/>
                  <a:gd name="connsiteY0" fmla="*/ 7144 h 38100"/>
                  <a:gd name="connsiteX1" fmla="*/ 33814 w 38100"/>
                  <a:gd name="connsiteY1" fmla="*/ 20479 h 38100"/>
                  <a:gd name="connsiteX2" fmla="*/ 20479 w 38100"/>
                  <a:gd name="connsiteY2" fmla="*/ 33814 h 38100"/>
                  <a:gd name="connsiteX3" fmla="*/ 714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28099" y="7144"/>
                      <a:pt x="33814" y="12859"/>
                      <a:pt x="33814" y="20479"/>
                    </a:cubicBezTo>
                    <a:cubicBezTo>
                      <a:pt x="33814" y="28099"/>
                      <a:pt x="28099" y="33814"/>
                      <a:pt x="20479" y="33814"/>
                    </a:cubicBezTo>
                    <a:cubicBezTo>
                      <a:pt x="12859" y="33814"/>
                      <a:pt x="7144" y="28099"/>
                      <a:pt x="7144" y="20479"/>
                    </a:cubicBezTo>
                    <a:cubicBezTo>
                      <a:pt x="7144" y="12859"/>
                      <a:pt x="12859" y="7144"/>
                      <a:pt x="20479" y="7144"/>
                    </a:cubicBezTo>
                    <a:close/>
                  </a:path>
                </a:pathLst>
              </a:custGeom>
              <a:grpFill/>
              <a:ln w="9525" cap="flat">
                <a:solidFill>
                  <a:srgbClr val="07F0F6"/>
                </a:solidFill>
                <a:prstDash val="solid"/>
                <a:miter/>
              </a:ln>
            </p:spPr>
            <p:txBody>
              <a:bodyPr rtlCol="0" anchor="ctr"/>
              <a:lstStyle/>
              <a:p>
                <a:endParaRPr lang="en-US"/>
              </a:p>
            </p:txBody>
          </p:sp>
          <p:sp>
            <p:nvSpPr>
              <p:cNvPr id="409" name="Freeform: Shape 257">
                <a:extLst>
                  <a:ext uri="{FF2B5EF4-FFF2-40B4-BE49-F238E27FC236}">
                    <a16:creationId xmlns:a16="http://schemas.microsoft.com/office/drawing/2014/main" xmlns="" id="{5D128A36-2DB1-4E37-BF69-B8D687CE44D9}"/>
                  </a:ext>
                </a:extLst>
              </p:cNvPr>
              <p:cNvSpPr/>
              <p:nvPr/>
            </p:nvSpPr>
            <p:spPr>
              <a:xfrm>
                <a:off x="4391739" y="3489721"/>
                <a:ext cx="38100" cy="38100"/>
              </a:xfrm>
              <a:custGeom>
                <a:avLst/>
                <a:gdLst>
                  <a:gd name="connsiteX0" fmla="*/ 10716 w 38100"/>
                  <a:gd name="connsiteY0" fmla="*/ 10716 h 38100"/>
                  <a:gd name="connsiteX1" fmla="*/ 10716 w 38100"/>
                  <a:gd name="connsiteY1" fmla="*/ 29766 h 38100"/>
                  <a:gd name="connsiteX2" fmla="*/ 29766 w 38100"/>
                  <a:gd name="connsiteY2" fmla="*/ 29766 h 38100"/>
                  <a:gd name="connsiteX3" fmla="*/ 29766 w 38100"/>
                  <a:gd name="connsiteY3" fmla="*/ 10716 h 38100"/>
                  <a:gd name="connsiteX4" fmla="*/ 10716 w 38100"/>
                  <a:gd name="connsiteY4" fmla="*/ 1071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10716" y="10716"/>
                    </a:moveTo>
                    <a:cubicBezTo>
                      <a:pt x="5953" y="15478"/>
                      <a:pt x="5953" y="24051"/>
                      <a:pt x="10716" y="29766"/>
                    </a:cubicBezTo>
                    <a:cubicBezTo>
                      <a:pt x="15478" y="34528"/>
                      <a:pt x="24051" y="34528"/>
                      <a:pt x="29766" y="29766"/>
                    </a:cubicBezTo>
                    <a:cubicBezTo>
                      <a:pt x="34528" y="25003"/>
                      <a:pt x="34528" y="16431"/>
                      <a:pt x="29766" y="10716"/>
                    </a:cubicBezTo>
                    <a:cubicBezTo>
                      <a:pt x="24051" y="5953"/>
                      <a:pt x="15478" y="5953"/>
                      <a:pt x="10716" y="10716"/>
                    </a:cubicBezTo>
                    <a:close/>
                  </a:path>
                </a:pathLst>
              </a:custGeom>
              <a:grpFill/>
              <a:ln w="9525" cap="flat">
                <a:solidFill>
                  <a:srgbClr val="07F0F6"/>
                </a:solidFill>
                <a:prstDash val="solid"/>
                <a:miter/>
              </a:ln>
            </p:spPr>
            <p:txBody>
              <a:bodyPr rtlCol="0" anchor="ctr"/>
              <a:lstStyle/>
              <a:p>
                <a:endParaRPr lang="en-US"/>
              </a:p>
            </p:txBody>
          </p:sp>
          <p:sp>
            <p:nvSpPr>
              <p:cNvPr id="410" name="Freeform: Shape 258">
                <a:extLst>
                  <a:ext uri="{FF2B5EF4-FFF2-40B4-BE49-F238E27FC236}">
                    <a16:creationId xmlns:a16="http://schemas.microsoft.com/office/drawing/2014/main" xmlns="" id="{16D2BC86-ABD9-43C3-A997-787647211299}"/>
                  </a:ext>
                </a:extLst>
              </p:cNvPr>
              <p:cNvSpPr/>
              <p:nvPr/>
            </p:nvSpPr>
            <p:spPr>
              <a:xfrm>
                <a:off x="4559141" y="3055143"/>
                <a:ext cx="2552700" cy="142875"/>
              </a:xfrm>
              <a:custGeom>
                <a:avLst/>
                <a:gdLst>
                  <a:gd name="connsiteX0" fmla="*/ 7144 w 2552700"/>
                  <a:gd name="connsiteY0" fmla="*/ 7144 h 142875"/>
                  <a:gd name="connsiteX1" fmla="*/ 101441 w 2552700"/>
                  <a:gd name="connsiteY1" fmla="*/ 7144 h 142875"/>
                  <a:gd name="connsiteX2" fmla="*/ 222409 w 2552700"/>
                  <a:gd name="connsiteY2" fmla="*/ 128111 h 142875"/>
                  <a:gd name="connsiteX3" fmla="*/ 813911 w 2552700"/>
                  <a:gd name="connsiteY3" fmla="*/ 128111 h 142875"/>
                  <a:gd name="connsiteX4" fmla="*/ 881539 w 2552700"/>
                  <a:gd name="connsiteY4" fmla="*/ 21431 h 142875"/>
                  <a:gd name="connsiteX5" fmla="*/ 1284446 w 2552700"/>
                  <a:gd name="connsiteY5" fmla="*/ 21431 h 142875"/>
                  <a:gd name="connsiteX6" fmla="*/ 1343501 w 2552700"/>
                  <a:gd name="connsiteY6" fmla="*/ 129064 h 142875"/>
                  <a:gd name="connsiteX7" fmla="*/ 1662589 w 2552700"/>
                  <a:gd name="connsiteY7" fmla="*/ 129064 h 142875"/>
                  <a:gd name="connsiteX8" fmla="*/ 1739741 w 2552700"/>
                  <a:gd name="connsiteY8" fmla="*/ 51911 h 142875"/>
                  <a:gd name="connsiteX9" fmla="*/ 2019776 w 2552700"/>
                  <a:gd name="connsiteY9" fmla="*/ 51911 h 142875"/>
                  <a:gd name="connsiteX10" fmla="*/ 2086451 w 2552700"/>
                  <a:gd name="connsiteY10" fmla="*/ 117634 h 142875"/>
                  <a:gd name="connsiteX11" fmla="*/ 2551271 w 2552700"/>
                  <a:gd name="connsiteY11" fmla="*/ 117634 h 142875"/>
                  <a:gd name="connsiteX12" fmla="*/ 2551271 w 2552700"/>
                  <a:gd name="connsiteY12" fmla="*/ 125254 h 142875"/>
                  <a:gd name="connsiteX13" fmla="*/ 2083594 w 2552700"/>
                  <a:gd name="connsiteY13" fmla="*/ 125254 h 142875"/>
                  <a:gd name="connsiteX14" fmla="*/ 2016919 w 2552700"/>
                  <a:gd name="connsiteY14" fmla="*/ 58579 h 142875"/>
                  <a:gd name="connsiteX15" fmla="*/ 1742599 w 2552700"/>
                  <a:gd name="connsiteY15" fmla="*/ 58579 h 142875"/>
                  <a:gd name="connsiteX16" fmla="*/ 1665446 w 2552700"/>
                  <a:gd name="connsiteY16" fmla="*/ 135731 h 142875"/>
                  <a:gd name="connsiteX17" fmla="*/ 1340644 w 2552700"/>
                  <a:gd name="connsiteY17" fmla="*/ 135731 h 142875"/>
                  <a:gd name="connsiteX18" fmla="*/ 1281589 w 2552700"/>
                  <a:gd name="connsiteY18" fmla="*/ 29051 h 142875"/>
                  <a:gd name="connsiteX19" fmla="*/ 885349 w 2552700"/>
                  <a:gd name="connsiteY19" fmla="*/ 29051 h 142875"/>
                  <a:gd name="connsiteX20" fmla="*/ 816769 w 2552700"/>
                  <a:gd name="connsiteY20" fmla="*/ 134779 h 142875"/>
                  <a:gd name="connsiteX21" fmla="*/ 219551 w 2552700"/>
                  <a:gd name="connsiteY21" fmla="*/ 134779 h 142875"/>
                  <a:gd name="connsiteX22" fmla="*/ 98584 w 2552700"/>
                  <a:gd name="connsiteY22" fmla="*/ 14764 h 142875"/>
                  <a:gd name="connsiteX23" fmla="*/ 7144 w 2552700"/>
                  <a:gd name="connsiteY23" fmla="*/ 1476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552700" h="142875">
                    <a:moveTo>
                      <a:pt x="7144" y="7144"/>
                    </a:moveTo>
                    <a:lnTo>
                      <a:pt x="101441" y="7144"/>
                    </a:lnTo>
                    <a:lnTo>
                      <a:pt x="222409" y="128111"/>
                    </a:lnTo>
                    <a:lnTo>
                      <a:pt x="813911" y="128111"/>
                    </a:lnTo>
                    <a:lnTo>
                      <a:pt x="881539" y="21431"/>
                    </a:lnTo>
                    <a:lnTo>
                      <a:pt x="1284446" y="21431"/>
                    </a:lnTo>
                    <a:lnTo>
                      <a:pt x="1343501" y="129064"/>
                    </a:lnTo>
                    <a:lnTo>
                      <a:pt x="1662589" y="129064"/>
                    </a:lnTo>
                    <a:lnTo>
                      <a:pt x="1739741" y="51911"/>
                    </a:lnTo>
                    <a:lnTo>
                      <a:pt x="2019776" y="51911"/>
                    </a:lnTo>
                    <a:lnTo>
                      <a:pt x="2086451" y="117634"/>
                    </a:lnTo>
                    <a:lnTo>
                      <a:pt x="2551271" y="117634"/>
                    </a:lnTo>
                    <a:lnTo>
                      <a:pt x="2551271" y="125254"/>
                    </a:lnTo>
                    <a:lnTo>
                      <a:pt x="2083594" y="125254"/>
                    </a:lnTo>
                    <a:lnTo>
                      <a:pt x="2016919" y="58579"/>
                    </a:lnTo>
                    <a:lnTo>
                      <a:pt x="1742599" y="58579"/>
                    </a:lnTo>
                    <a:lnTo>
                      <a:pt x="1665446" y="135731"/>
                    </a:lnTo>
                    <a:lnTo>
                      <a:pt x="1340644" y="135731"/>
                    </a:lnTo>
                    <a:lnTo>
                      <a:pt x="1281589" y="29051"/>
                    </a:lnTo>
                    <a:lnTo>
                      <a:pt x="885349" y="29051"/>
                    </a:lnTo>
                    <a:lnTo>
                      <a:pt x="816769" y="134779"/>
                    </a:lnTo>
                    <a:lnTo>
                      <a:pt x="219551" y="134779"/>
                    </a:lnTo>
                    <a:lnTo>
                      <a:pt x="98584" y="14764"/>
                    </a:lnTo>
                    <a:lnTo>
                      <a:pt x="7144" y="14764"/>
                    </a:lnTo>
                    <a:close/>
                  </a:path>
                </a:pathLst>
              </a:custGeom>
              <a:grpFill/>
              <a:ln w="9525" cap="flat">
                <a:solidFill>
                  <a:srgbClr val="07F0F6"/>
                </a:solidFill>
                <a:prstDash val="solid"/>
                <a:miter/>
              </a:ln>
            </p:spPr>
            <p:txBody>
              <a:bodyPr rtlCol="0" anchor="ctr"/>
              <a:lstStyle/>
              <a:p>
                <a:endParaRPr lang="en-US"/>
              </a:p>
            </p:txBody>
          </p:sp>
          <p:sp>
            <p:nvSpPr>
              <p:cNvPr id="411" name="Freeform: Shape 259">
                <a:extLst>
                  <a:ext uri="{FF2B5EF4-FFF2-40B4-BE49-F238E27FC236}">
                    <a16:creationId xmlns:a16="http://schemas.microsoft.com/office/drawing/2014/main" xmlns="" id="{3DE54CCF-A671-4D10-AC57-2756B07852EF}"/>
                  </a:ext>
                </a:extLst>
              </p:cNvPr>
              <p:cNvSpPr/>
              <p:nvPr/>
            </p:nvSpPr>
            <p:spPr>
              <a:xfrm>
                <a:off x="7089934" y="3156108"/>
                <a:ext cx="38100" cy="38100"/>
              </a:xfrm>
              <a:custGeom>
                <a:avLst/>
                <a:gdLst>
                  <a:gd name="connsiteX0" fmla="*/ 20479 w 38100"/>
                  <a:gd name="connsiteY0" fmla="*/ 7144 h 38100"/>
                  <a:gd name="connsiteX1" fmla="*/ 33814 w 38100"/>
                  <a:gd name="connsiteY1" fmla="*/ 20479 h 38100"/>
                  <a:gd name="connsiteX2" fmla="*/ 20479 w 38100"/>
                  <a:gd name="connsiteY2" fmla="*/ 33814 h 38100"/>
                  <a:gd name="connsiteX3" fmla="*/ 714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28099" y="7144"/>
                      <a:pt x="33814" y="12859"/>
                      <a:pt x="33814" y="20479"/>
                    </a:cubicBezTo>
                    <a:cubicBezTo>
                      <a:pt x="33814" y="28099"/>
                      <a:pt x="28099" y="33814"/>
                      <a:pt x="20479" y="33814"/>
                    </a:cubicBezTo>
                    <a:cubicBezTo>
                      <a:pt x="12859" y="33814"/>
                      <a:pt x="7144" y="28099"/>
                      <a:pt x="7144" y="20479"/>
                    </a:cubicBezTo>
                    <a:cubicBezTo>
                      <a:pt x="7144" y="13811"/>
                      <a:pt x="12859" y="7144"/>
                      <a:pt x="20479" y="7144"/>
                    </a:cubicBezTo>
                    <a:close/>
                  </a:path>
                </a:pathLst>
              </a:custGeom>
              <a:grpFill/>
              <a:ln w="9525" cap="flat">
                <a:solidFill>
                  <a:srgbClr val="07F0F6"/>
                </a:solidFill>
                <a:prstDash val="solid"/>
                <a:miter/>
              </a:ln>
            </p:spPr>
            <p:txBody>
              <a:bodyPr rtlCol="0" anchor="ctr"/>
              <a:lstStyle/>
              <a:p>
                <a:endParaRPr lang="en-US"/>
              </a:p>
            </p:txBody>
          </p:sp>
          <p:sp>
            <p:nvSpPr>
              <p:cNvPr id="412" name="Freeform: Shape 260">
                <a:extLst>
                  <a:ext uri="{FF2B5EF4-FFF2-40B4-BE49-F238E27FC236}">
                    <a16:creationId xmlns:a16="http://schemas.microsoft.com/office/drawing/2014/main" xmlns="" id="{542FF827-3A08-4463-839F-F6BF2DE76D04}"/>
                  </a:ext>
                </a:extLst>
              </p:cNvPr>
              <p:cNvSpPr/>
              <p:nvPr/>
            </p:nvSpPr>
            <p:spPr>
              <a:xfrm>
                <a:off x="4546759" y="3045618"/>
                <a:ext cx="38100" cy="38100"/>
              </a:xfrm>
              <a:custGeom>
                <a:avLst/>
                <a:gdLst>
                  <a:gd name="connsiteX0" fmla="*/ 20479 w 38100"/>
                  <a:gd name="connsiteY0" fmla="*/ 7144 h 38100"/>
                  <a:gd name="connsiteX1" fmla="*/ 7144 w 38100"/>
                  <a:gd name="connsiteY1" fmla="*/ 20479 h 38100"/>
                  <a:gd name="connsiteX2" fmla="*/ 20479 w 38100"/>
                  <a:gd name="connsiteY2" fmla="*/ 33814 h 38100"/>
                  <a:gd name="connsiteX3" fmla="*/ 3381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8099" y="7144"/>
                      <a:pt x="20479" y="7144"/>
                    </a:cubicBezTo>
                    <a:close/>
                  </a:path>
                </a:pathLst>
              </a:custGeom>
              <a:grpFill/>
              <a:ln w="9525" cap="flat">
                <a:solidFill>
                  <a:srgbClr val="07F0F6"/>
                </a:solidFill>
                <a:prstDash val="solid"/>
                <a:miter/>
              </a:ln>
            </p:spPr>
            <p:txBody>
              <a:bodyPr rtlCol="0" anchor="ctr"/>
              <a:lstStyle/>
              <a:p>
                <a:endParaRPr lang="en-US"/>
              </a:p>
            </p:txBody>
          </p:sp>
          <p:sp>
            <p:nvSpPr>
              <p:cNvPr id="413" name="Freeform: Shape 261">
                <a:extLst>
                  <a:ext uri="{FF2B5EF4-FFF2-40B4-BE49-F238E27FC236}">
                    <a16:creationId xmlns:a16="http://schemas.microsoft.com/office/drawing/2014/main" xmlns="" id="{8038CA91-31B3-4919-A1EF-9016DA68B397}"/>
                  </a:ext>
                </a:extLst>
              </p:cNvPr>
              <p:cNvSpPr/>
              <p:nvPr/>
            </p:nvSpPr>
            <p:spPr>
              <a:xfrm>
                <a:off x="6717506" y="3322796"/>
                <a:ext cx="676275" cy="104775"/>
              </a:xfrm>
              <a:custGeom>
                <a:avLst/>
                <a:gdLst>
                  <a:gd name="connsiteX0" fmla="*/ 668179 w 676275"/>
                  <a:gd name="connsiteY0" fmla="*/ 7144 h 104775"/>
                  <a:gd name="connsiteX1" fmla="*/ 672941 w 676275"/>
                  <a:gd name="connsiteY1" fmla="*/ 11906 h 104775"/>
                  <a:gd name="connsiteX2" fmla="*/ 471964 w 676275"/>
                  <a:gd name="connsiteY2" fmla="*/ 98584 h 104775"/>
                  <a:gd name="connsiteX3" fmla="*/ 7144 w 676275"/>
                  <a:gd name="connsiteY3" fmla="*/ 98584 h 104775"/>
                  <a:gd name="connsiteX4" fmla="*/ 7144 w 676275"/>
                  <a:gd name="connsiteY4" fmla="*/ 91916 h 104775"/>
                  <a:gd name="connsiteX5" fmla="*/ 469106 w 676275"/>
                  <a:gd name="connsiteY5" fmla="*/ 91916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6275" h="104775">
                    <a:moveTo>
                      <a:pt x="668179" y="7144"/>
                    </a:moveTo>
                    <a:lnTo>
                      <a:pt x="672941" y="11906"/>
                    </a:lnTo>
                    <a:lnTo>
                      <a:pt x="471964" y="98584"/>
                    </a:lnTo>
                    <a:lnTo>
                      <a:pt x="7144" y="98584"/>
                    </a:lnTo>
                    <a:lnTo>
                      <a:pt x="7144" y="91916"/>
                    </a:lnTo>
                    <a:lnTo>
                      <a:pt x="469106" y="91916"/>
                    </a:lnTo>
                    <a:close/>
                  </a:path>
                </a:pathLst>
              </a:custGeom>
              <a:grpFill/>
              <a:ln w="9525" cap="flat">
                <a:solidFill>
                  <a:srgbClr val="07F0F6"/>
                </a:solidFill>
                <a:prstDash val="solid"/>
                <a:miter/>
              </a:ln>
            </p:spPr>
            <p:txBody>
              <a:bodyPr rtlCol="0" anchor="ctr"/>
              <a:lstStyle/>
              <a:p>
                <a:endParaRPr lang="en-US"/>
              </a:p>
            </p:txBody>
          </p:sp>
          <p:sp>
            <p:nvSpPr>
              <p:cNvPr id="414" name="Freeform: Shape 262">
                <a:extLst>
                  <a:ext uri="{FF2B5EF4-FFF2-40B4-BE49-F238E27FC236}">
                    <a16:creationId xmlns:a16="http://schemas.microsoft.com/office/drawing/2014/main" xmlns="" id="{EB2D25F5-EFB0-41C6-9894-4B4765210B66}"/>
                  </a:ext>
                </a:extLst>
              </p:cNvPr>
              <p:cNvSpPr/>
              <p:nvPr/>
            </p:nvSpPr>
            <p:spPr>
              <a:xfrm>
                <a:off x="6705124" y="3398043"/>
                <a:ext cx="38100" cy="38100"/>
              </a:xfrm>
              <a:custGeom>
                <a:avLst/>
                <a:gdLst>
                  <a:gd name="connsiteX0" fmla="*/ 20479 w 38100"/>
                  <a:gd name="connsiteY0" fmla="*/ 7144 h 38100"/>
                  <a:gd name="connsiteX1" fmla="*/ 7144 w 38100"/>
                  <a:gd name="connsiteY1" fmla="*/ 20479 h 38100"/>
                  <a:gd name="connsiteX2" fmla="*/ 20479 w 38100"/>
                  <a:gd name="connsiteY2" fmla="*/ 33814 h 38100"/>
                  <a:gd name="connsiteX3" fmla="*/ 3381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7146" y="7144"/>
                      <a:pt x="20479" y="7144"/>
                    </a:cubicBezTo>
                    <a:close/>
                  </a:path>
                </a:pathLst>
              </a:custGeom>
              <a:grpFill/>
              <a:ln w="9525" cap="flat">
                <a:solidFill>
                  <a:srgbClr val="07F0F6"/>
                </a:solidFill>
                <a:prstDash val="solid"/>
                <a:miter/>
              </a:ln>
            </p:spPr>
            <p:txBody>
              <a:bodyPr rtlCol="0" anchor="ctr"/>
              <a:lstStyle/>
              <a:p>
                <a:endParaRPr lang="en-US"/>
              </a:p>
            </p:txBody>
          </p:sp>
          <p:sp>
            <p:nvSpPr>
              <p:cNvPr id="415" name="Freeform: Shape 263">
                <a:extLst>
                  <a:ext uri="{FF2B5EF4-FFF2-40B4-BE49-F238E27FC236}">
                    <a16:creationId xmlns:a16="http://schemas.microsoft.com/office/drawing/2014/main" xmlns="" id="{7A104985-879D-4D52-AE55-D42312D3177C}"/>
                  </a:ext>
                </a:extLst>
              </p:cNvPr>
              <p:cNvSpPr/>
              <p:nvPr/>
            </p:nvSpPr>
            <p:spPr>
              <a:xfrm>
                <a:off x="5352574" y="3312318"/>
                <a:ext cx="742950" cy="485775"/>
              </a:xfrm>
              <a:custGeom>
                <a:avLst/>
                <a:gdLst>
                  <a:gd name="connsiteX0" fmla="*/ 736759 w 742950"/>
                  <a:gd name="connsiteY0" fmla="*/ 7144 h 485775"/>
                  <a:gd name="connsiteX1" fmla="*/ 741521 w 742950"/>
                  <a:gd name="connsiteY1" fmla="*/ 11906 h 485775"/>
                  <a:gd name="connsiteX2" fmla="*/ 552926 w 742950"/>
                  <a:gd name="connsiteY2" fmla="*/ 200501 h 485775"/>
                  <a:gd name="connsiteX3" fmla="*/ 260509 w 742950"/>
                  <a:gd name="connsiteY3" fmla="*/ 200501 h 485775"/>
                  <a:gd name="connsiteX4" fmla="*/ 12859 w 742950"/>
                  <a:gd name="connsiteY4" fmla="*/ 486251 h 485775"/>
                  <a:gd name="connsiteX5" fmla="*/ 7144 w 742950"/>
                  <a:gd name="connsiteY5" fmla="*/ 481489 h 485775"/>
                  <a:gd name="connsiteX6" fmla="*/ 257651 w 742950"/>
                  <a:gd name="connsiteY6" fmla="*/ 192881 h 485775"/>
                  <a:gd name="connsiteX7" fmla="*/ 550069 w 742950"/>
                  <a:gd name="connsiteY7" fmla="*/ 192881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2950" h="485775">
                    <a:moveTo>
                      <a:pt x="736759" y="7144"/>
                    </a:moveTo>
                    <a:lnTo>
                      <a:pt x="741521" y="11906"/>
                    </a:lnTo>
                    <a:lnTo>
                      <a:pt x="552926" y="200501"/>
                    </a:lnTo>
                    <a:lnTo>
                      <a:pt x="260509" y="200501"/>
                    </a:lnTo>
                    <a:lnTo>
                      <a:pt x="12859" y="486251"/>
                    </a:lnTo>
                    <a:lnTo>
                      <a:pt x="7144" y="481489"/>
                    </a:lnTo>
                    <a:lnTo>
                      <a:pt x="257651" y="192881"/>
                    </a:lnTo>
                    <a:lnTo>
                      <a:pt x="550069" y="192881"/>
                    </a:lnTo>
                    <a:close/>
                  </a:path>
                </a:pathLst>
              </a:custGeom>
              <a:grpFill/>
              <a:ln w="9525" cap="flat">
                <a:solidFill>
                  <a:srgbClr val="07F0F6"/>
                </a:solidFill>
                <a:prstDash val="solid"/>
                <a:miter/>
              </a:ln>
            </p:spPr>
            <p:txBody>
              <a:bodyPr rtlCol="0" anchor="ctr"/>
              <a:lstStyle/>
              <a:p>
                <a:endParaRPr lang="en-US"/>
              </a:p>
            </p:txBody>
          </p:sp>
          <p:sp>
            <p:nvSpPr>
              <p:cNvPr id="416" name="Freeform: Shape 264">
                <a:extLst>
                  <a:ext uri="{FF2B5EF4-FFF2-40B4-BE49-F238E27FC236}">
                    <a16:creationId xmlns:a16="http://schemas.microsoft.com/office/drawing/2014/main" xmlns="" id="{286FDF11-F944-4EF3-8C34-6FFCEAFDE555}"/>
                  </a:ext>
                </a:extLst>
              </p:cNvPr>
              <p:cNvSpPr/>
              <p:nvPr/>
            </p:nvSpPr>
            <p:spPr>
              <a:xfrm>
                <a:off x="5343287" y="3775709"/>
                <a:ext cx="38100" cy="38100"/>
              </a:xfrm>
              <a:custGeom>
                <a:avLst/>
                <a:gdLst>
                  <a:gd name="connsiteX0" fmla="*/ 10716 w 38100"/>
                  <a:gd name="connsiteY0" fmla="*/ 11430 h 38100"/>
                  <a:gd name="connsiteX1" fmla="*/ 10716 w 38100"/>
                  <a:gd name="connsiteY1" fmla="*/ 30480 h 38100"/>
                  <a:gd name="connsiteX2" fmla="*/ 29766 w 38100"/>
                  <a:gd name="connsiteY2" fmla="*/ 30480 h 38100"/>
                  <a:gd name="connsiteX3" fmla="*/ 29766 w 38100"/>
                  <a:gd name="connsiteY3" fmla="*/ 11430 h 38100"/>
                  <a:gd name="connsiteX4" fmla="*/ 10716 w 38100"/>
                  <a:gd name="connsiteY4" fmla="*/ 1143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10716" y="11430"/>
                    </a:moveTo>
                    <a:cubicBezTo>
                      <a:pt x="5953" y="16192"/>
                      <a:pt x="5953" y="24765"/>
                      <a:pt x="10716" y="30480"/>
                    </a:cubicBezTo>
                    <a:cubicBezTo>
                      <a:pt x="15478" y="35242"/>
                      <a:pt x="24051" y="35242"/>
                      <a:pt x="29766" y="30480"/>
                    </a:cubicBezTo>
                    <a:cubicBezTo>
                      <a:pt x="34528" y="25717"/>
                      <a:pt x="34528" y="17145"/>
                      <a:pt x="29766" y="11430"/>
                    </a:cubicBezTo>
                    <a:cubicBezTo>
                      <a:pt x="24051" y="5715"/>
                      <a:pt x="15478" y="5715"/>
                      <a:pt x="10716" y="11430"/>
                    </a:cubicBezTo>
                    <a:close/>
                  </a:path>
                </a:pathLst>
              </a:custGeom>
              <a:grpFill/>
              <a:ln w="9525" cap="flat">
                <a:solidFill>
                  <a:srgbClr val="07F0F6"/>
                </a:solidFill>
                <a:prstDash val="solid"/>
                <a:miter/>
              </a:ln>
            </p:spPr>
            <p:txBody>
              <a:bodyPr rtlCol="0" anchor="ctr"/>
              <a:lstStyle/>
              <a:p>
                <a:endParaRPr lang="en-US"/>
              </a:p>
            </p:txBody>
          </p:sp>
          <p:sp>
            <p:nvSpPr>
              <p:cNvPr id="417" name="Freeform: Shape 265">
                <a:extLst>
                  <a:ext uri="{FF2B5EF4-FFF2-40B4-BE49-F238E27FC236}">
                    <a16:creationId xmlns:a16="http://schemas.microsoft.com/office/drawing/2014/main" xmlns="" id="{AB3FC3F4-97BC-4E9D-AA69-C47A5F4DEB15}"/>
                  </a:ext>
                </a:extLst>
              </p:cNvPr>
              <p:cNvSpPr/>
              <p:nvPr/>
            </p:nvSpPr>
            <p:spPr>
              <a:xfrm>
                <a:off x="4308634" y="3313271"/>
                <a:ext cx="1009650" cy="428625"/>
              </a:xfrm>
              <a:custGeom>
                <a:avLst/>
                <a:gdLst>
                  <a:gd name="connsiteX0" fmla="*/ 998696 w 1009650"/>
                  <a:gd name="connsiteY0" fmla="*/ 7144 h 428625"/>
                  <a:gd name="connsiteX1" fmla="*/ 1003459 w 1009650"/>
                  <a:gd name="connsiteY1" fmla="*/ 11906 h 428625"/>
                  <a:gd name="connsiteX2" fmla="*/ 912019 w 1009650"/>
                  <a:gd name="connsiteY2" fmla="*/ 103346 h 428625"/>
                  <a:gd name="connsiteX3" fmla="*/ 646271 w 1009650"/>
                  <a:gd name="connsiteY3" fmla="*/ 103346 h 428625"/>
                  <a:gd name="connsiteX4" fmla="*/ 476726 w 1009650"/>
                  <a:gd name="connsiteY4" fmla="*/ 272891 h 428625"/>
                  <a:gd name="connsiteX5" fmla="*/ 306229 w 1009650"/>
                  <a:gd name="connsiteY5" fmla="*/ 272891 h 428625"/>
                  <a:gd name="connsiteX6" fmla="*/ 11906 w 1009650"/>
                  <a:gd name="connsiteY6" fmla="*/ 424339 h 428625"/>
                  <a:gd name="connsiteX7" fmla="*/ 7144 w 1009650"/>
                  <a:gd name="connsiteY7" fmla="*/ 419576 h 428625"/>
                  <a:gd name="connsiteX8" fmla="*/ 303371 w 1009650"/>
                  <a:gd name="connsiteY8" fmla="*/ 266224 h 428625"/>
                  <a:gd name="connsiteX9" fmla="*/ 472916 w 1009650"/>
                  <a:gd name="connsiteY9" fmla="*/ 266224 h 428625"/>
                  <a:gd name="connsiteX10" fmla="*/ 643414 w 1009650"/>
                  <a:gd name="connsiteY10" fmla="*/ 95726 h 428625"/>
                  <a:gd name="connsiteX11" fmla="*/ 909161 w 1009650"/>
                  <a:gd name="connsiteY11" fmla="*/ 95726 h 42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9650" h="428625">
                    <a:moveTo>
                      <a:pt x="998696" y="7144"/>
                    </a:moveTo>
                    <a:lnTo>
                      <a:pt x="1003459" y="11906"/>
                    </a:lnTo>
                    <a:lnTo>
                      <a:pt x="912019" y="103346"/>
                    </a:lnTo>
                    <a:lnTo>
                      <a:pt x="646271" y="103346"/>
                    </a:lnTo>
                    <a:lnTo>
                      <a:pt x="476726" y="272891"/>
                    </a:lnTo>
                    <a:lnTo>
                      <a:pt x="306229" y="272891"/>
                    </a:lnTo>
                    <a:lnTo>
                      <a:pt x="11906" y="424339"/>
                    </a:lnTo>
                    <a:lnTo>
                      <a:pt x="7144" y="419576"/>
                    </a:lnTo>
                    <a:lnTo>
                      <a:pt x="303371" y="266224"/>
                    </a:lnTo>
                    <a:lnTo>
                      <a:pt x="472916" y="266224"/>
                    </a:lnTo>
                    <a:lnTo>
                      <a:pt x="643414" y="95726"/>
                    </a:lnTo>
                    <a:lnTo>
                      <a:pt x="909161" y="95726"/>
                    </a:lnTo>
                    <a:close/>
                  </a:path>
                </a:pathLst>
              </a:custGeom>
              <a:grpFill/>
              <a:ln w="9525" cap="flat">
                <a:solidFill>
                  <a:srgbClr val="07F0F6"/>
                </a:solidFill>
                <a:prstDash val="solid"/>
                <a:miter/>
              </a:ln>
            </p:spPr>
            <p:txBody>
              <a:bodyPr rtlCol="0" anchor="ctr"/>
              <a:lstStyle/>
              <a:p>
                <a:endParaRPr lang="en-US"/>
              </a:p>
            </p:txBody>
          </p:sp>
          <p:sp>
            <p:nvSpPr>
              <p:cNvPr id="418" name="Freeform: Shape 266">
                <a:extLst>
                  <a:ext uri="{FF2B5EF4-FFF2-40B4-BE49-F238E27FC236}">
                    <a16:creationId xmlns:a16="http://schemas.microsoft.com/office/drawing/2014/main" xmlns="" id="{2C711E36-0CDB-4A3A-A8BE-3DCDF0602E4B}"/>
                  </a:ext>
                </a:extLst>
              </p:cNvPr>
              <p:cNvSpPr/>
              <p:nvPr/>
            </p:nvSpPr>
            <p:spPr>
              <a:xfrm>
                <a:off x="4298394" y="3714511"/>
                <a:ext cx="38100" cy="38100"/>
              </a:xfrm>
              <a:custGeom>
                <a:avLst/>
                <a:gdLst>
                  <a:gd name="connsiteX0" fmla="*/ 10716 w 38100"/>
                  <a:gd name="connsiteY0" fmla="*/ 10716 h 38100"/>
                  <a:gd name="connsiteX1" fmla="*/ 10716 w 38100"/>
                  <a:gd name="connsiteY1" fmla="*/ 29766 h 38100"/>
                  <a:gd name="connsiteX2" fmla="*/ 29766 w 38100"/>
                  <a:gd name="connsiteY2" fmla="*/ 29766 h 38100"/>
                  <a:gd name="connsiteX3" fmla="*/ 29766 w 38100"/>
                  <a:gd name="connsiteY3" fmla="*/ 10716 h 38100"/>
                  <a:gd name="connsiteX4" fmla="*/ 10716 w 38100"/>
                  <a:gd name="connsiteY4" fmla="*/ 1071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10716" y="10716"/>
                    </a:moveTo>
                    <a:cubicBezTo>
                      <a:pt x="5953" y="15478"/>
                      <a:pt x="5953" y="24051"/>
                      <a:pt x="10716" y="29766"/>
                    </a:cubicBezTo>
                    <a:cubicBezTo>
                      <a:pt x="15478" y="34528"/>
                      <a:pt x="24051" y="34528"/>
                      <a:pt x="29766" y="29766"/>
                    </a:cubicBezTo>
                    <a:cubicBezTo>
                      <a:pt x="34528" y="25003"/>
                      <a:pt x="34528" y="16431"/>
                      <a:pt x="29766" y="10716"/>
                    </a:cubicBezTo>
                    <a:cubicBezTo>
                      <a:pt x="24051" y="5953"/>
                      <a:pt x="15478" y="5953"/>
                      <a:pt x="10716" y="10716"/>
                    </a:cubicBezTo>
                    <a:close/>
                  </a:path>
                </a:pathLst>
              </a:custGeom>
              <a:grpFill/>
              <a:ln w="9525" cap="flat">
                <a:solidFill>
                  <a:srgbClr val="07F0F6"/>
                </a:solidFill>
                <a:prstDash val="solid"/>
                <a:miter/>
              </a:ln>
            </p:spPr>
            <p:txBody>
              <a:bodyPr rtlCol="0" anchor="ctr"/>
              <a:lstStyle/>
              <a:p>
                <a:endParaRPr lang="en-US"/>
              </a:p>
            </p:txBody>
          </p:sp>
          <p:sp>
            <p:nvSpPr>
              <p:cNvPr id="419" name="Freeform: Shape 267">
                <a:extLst>
                  <a:ext uri="{FF2B5EF4-FFF2-40B4-BE49-F238E27FC236}">
                    <a16:creationId xmlns:a16="http://schemas.microsoft.com/office/drawing/2014/main" xmlns="" id="{09D6EB11-A836-41C2-8E1F-40F38CC7A83A}"/>
                  </a:ext>
                </a:extLst>
              </p:cNvPr>
              <p:cNvSpPr/>
              <p:nvPr/>
            </p:nvSpPr>
            <p:spPr>
              <a:xfrm>
                <a:off x="6470809" y="3194208"/>
                <a:ext cx="1076325" cy="142875"/>
              </a:xfrm>
              <a:custGeom>
                <a:avLst/>
                <a:gdLst>
                  <a:gd name="connsiteX0" fmla="*/ 11906 w 1076325"/>
                  <a:gd name="connsiteY0" fmla="*/ 7144 h 142875"/>
                  <a:gd name="connsiteX1" fmla="*/ 50006 w 1076325"/>
                  <a:gd name="connsiteY1" fmla="*/ 45244 h 142875"/>
                  <a:gd name="connsiteX2" fmla="*/ 869156 w 1076325"/>
                  <a:gd name="connsiteY2" fmla="*/ 45244 h 142875"/>
                  <a:gd name="connsiteX3" fmla="*/ 1072991 w 1076325"/>
                  <a:gd name="connsiteY3" fmla="*/ 134779 h 142875"/>
                  <a:gd name="connsiteX4" fmla="*/ 1068229 w 1076325"/>
                  <a:gd name="connsiteY4" fmla="*/ 139541 h 142875"/>
                  <a:gd name="connsiteX5" fmla="*/ 866299 w 1076325"/>
                  <a:gd name="connsiteY5" fmla="*/ 51911 h 142875"/>
                  <a:gd name="connsiteX6" fmla="*/ 47149 w 1076325"/>
                  <a:gd name="connsiteY6" fmla="*/ 51911 h 142875"/>
                  <a:gd name="connsiteX7" fmla="*/ 7144 w 1076325"/>
                  <a:gd name="connsiteY7" fmla="*/ 12859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6325" h="142875">
                    <a:moveTo>
                      <a:pt x="11906" y="7144"/>
                    </a:moveTo>
                    <a:lnTo>
                      <a:pt x="50006" y="45244"/>
                    </a:lnTo>
                    <a:lnTo>
                      <a:pt x="869156" y="45244"/>
                    </a:lnTo>
                    <a:lnTo>
                      <a:pt x="1072991" y="134779"/>
                    </a:lnTo>
                    <a:lnTo>
                      <a:pt x="1068229" y="139541"/>
                    </a:lnTo>
                    <a:lnTo>
                      <a:pt x="866299" y="51911"/>
                    </a:lnTo>
                    <a:lnTo>
                      <a:pt x="47149" y="51911"/>
                    </a:lnTo>
                    <a:lnTo>
                      <a:pt x="7144" y="12859"/>
                    </a:lnTo>
                    <a:close/>
                  </a:path>
                </a:pathLst>
              </a:custGeom>
              <a:grpFill/>
              <a:ln w="9525" cap="flat">
                <a:solidFill>
                  <a:srgbClr val="07F0F6"/>
                </a:solidFill>
                <a:prstDash val="solid"/>
                <a:miter/>
              </a:ln>
            </p:spPr>
            <p:txBody>
              <a:bodyPr rtlCol="0" anchor="ctr"/>
              <a:lstStyle/>
              <a:p>
                <a:endParaRPr lang="en-US"/>
              </a:p>
            </p:txBody>
          </p:sp>
          <p:sp>
            <p:nvSpPr>
              <p:cNvPr id="420" name="Freeform: Shape 268">
                <a:extLst>
                  <a:ext uri="{FF2B5EF4-FFF2-40B4-BE49-F238E27FC236}">
                    <a16:creationId xmlns:a16="http://schemas.microsoft.com/office/drawing/2014/main" xmlns="" id="{64CA6662-09B2-4225-AD62-979ECE318573}"/>
                  </a:ext>
                </a:extLst>
              </p:cNvPr>
              <p:cNvSpPr/>
              <p:nvPr/>
            </p:nvSpPr>
            <p:spPr>
              <a:xfrm>
                <a:off x="6460569" y="3184921"/>
                <a:ext cx="38100" cy="38100"/>
              </a:xfrm>
              <a:custGeom>
                <a:avLst/>
                <a:gdLst>
                  <a:gd name="connsiteX0" fmla="*/ 29766 w 38100"/>
                  <a:gd name="connsiteY0" fmla="*/ 10716 h 38100"/>
                  <a:gd name="connsiteX1" fmla="*/ 10716 w 38100"/>
                  <a:gd name="connsiteY1" fmla="*/ 10716 h 38100"/>
                  <a:gd name="connsiteX2" fmla="*/ 10716 w 38100"/>
                  <a:gd name="connsiteY2" fmla="*/ 29766 h 38100"/>
                  <a:gd name="connsiteX3" fmla="*/ 29766 w 38100"/>
                  <a:gd name="connsiteY3" fmla="*/ 29766 h 38100"/>
                  <a:gd name="connsiteX4" fmla="*/ 29766 w 38100"/>
                  <a:gd name="connsiteY4" fmla="*/ 1071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9766" y="10716"/>
                    </a:moveTo>
                    <a:cubicBezTo>
                      <a:pt x="25003" y="5953"/>
                      <a:pt x="16431" y="5953"/>
                      <a:pt x="10716" y="10716"/>
                    </a:cubicBezTo>
                    <a:cubicBezTo>
                      <a:pt x="5953" y="15478"/>
                      <a:pt x="5953" y="24051"/>
                      <a:pt x="10716" y="29766"/>
                    </a:cubicBezTo>
                    <a:cubicBezTo>
                      <a:pt x="15478" y="34528"/>
                      <a:pt x="24051" y="34528"/>
                      <a:pt x="29766" y="29766"/>
                    </a:cubicBezTo>
                    <a:cubicBezTo>
                      <a:pt x="34528" y="24051"/>
                      <a:pt x="34528" y="15478"/>
                      <a:pt x="29766" y="10716"/>
                    </a:cubicBezTo>
                    <a:close/>
                  </a:path>
                </a:pathLst>
              </a:custGeom>
              <a:grpFill/>
              <a:ln w="9525" cap="flat">
                <a:solidFill>
                  <a:srgbClr val="07F0F6"/>
                </a:solidFill>
                <a:prstDash val="solid"/>
                <a:miter/>
              </a:ln>
            </p:spPr>
            <p:txBody>
              <a:bodyPr rtlCol="0" anchor="ctr"/>
              <a:lstStyle/>
              <a:p>
                <a:endParaRPr lang="en-US"/>
              </a:p>
            </p:txBody>
          </p:sp>
          <p:sp>
            <p:nvSpPr>
              <p:cNvPr id="421" name="Freeform: Shape 269">
                <a:extLst>
                  <a:ext uri="{FF2B5EF4-FFF2-40B4-BE49-F238E27FC236}">
                    <a16:creationId xmlns:a16="http://schemas.microsoft.com/office/drawing/2014/main" xmlns="" id="{FF268ADE-984D-4689-9CBB-F66A87012CA8}"/>
                  </a:ext>
                </a:extLst>
              </p:cNvPr>
              <p:cNvSpPr/>
              <p:nvPr/>
            </p:nvSpPr>
            <p:spPr>
              <a:xfrm>
                <a:off x="5156359" y="3240881"/>
                <a:ext cx="590550" cy="190500"/>
              </a:xfrm>
              <a:custGeom>
                <a:avLst/>
                <a:gdLst>
                  <a:gd name="connsiteX0" fmla="*/ 7144 w 590550"/>
                  <a:gd name="connsiteY0" fmla="*/ 7144 h 190500"/>
                  <a:gd name="connsiteX1" fmla="*/ 408146 w 590550"/>
                  <a:gd name="connsiteY1" fmla="*/ 7144 h 190500"/>
                  <a:gd name="connsiteX2" fmla="*/ 585311 w 590550"/>
                  <a:gd name="connsiteY2" fmla="*/ 184309 h 190500"/>
                  <a:gd name="connsiteX3" fmla="*/ 580549 w 590550"/>
                  <a:gd name="connsiteY3" fmla="*/ 189071 h 190500"/>
                  <a:gd name="connsiteX4" fmla="*/ 405289 w 590550"/>
                  <a:gd name="connsiteY4" fmla="*/ 13811 h 190500"/>
                  <a:gd name="connsiteX5" fmla="*/ 7144 w 590550"/>
                  <a:gd name="connsiteY5" fmla="*/ 1381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0550" h="190500">
                    <a:moveTo>
                      <a:pt x="7144" y="7144"/>
                    </a:moveTo>
                    <a:lnTo>
                      <a:pt x="408146" y="7144"/>
                    </a:lnTo>
                    <a:lnTo>
                      <a:pt x="585311" y="184309"/>
                    </a:lnTo>
                    <a:lnTo>
                      <a:pt x="580549" y="189071"/>
                    </a:lnTo>
                    <a:lnTo>
                      <a:pt x="405289" y="13811"/>
                    </a:lnTo>
                    <a:lnTo>
                      <a:pt x="7144" y="13811"/>
                    </a:lnTo>
                    <a:close/>
                  </a:path>
                </a:pathLst>
              </a:custGeom>
              <a:grpFill/>
              <a:ln w="9525" cap="flat">
                <a:solidFill>
                  <a:srgbClr val="07F0F6"/>
                </a:solidFill>
                <a:prstDash val="solid"/>
                <a:miter/>
              </a:ln>
            </p:spPr>
            <p:txBody>
              <a:bodyPr rtlCol="0" anchor="ctr"/>
              <a:lstStyle/>
              <a:p>
                <a:endParaRPr lang="en-US"/>
              </a:p>
            </p:txBody>
          </p:sp>
          <p:sp>
            <p:nvSpPr>
              <p:cNvPr id="422" name="Freeform: Shape 270">
                <a:extLst>
                  <a:ext uri="{FF2B5EF4-FFF2-40B4-BE49-F238E27FC236}">
                    <a16:creationId xmlns:a16="http://schemas.microsoft.com/office/drawing/2014/main" xmlns="" id="{8F96B2B5-1018-4C86-B651-F86F6DCF4B5F}"/>
                  </a:ext>
                </a:extLst>
              </p:cNvPr>
              <p:cNvSpPr/>
              <p:nvPr/>
            </p:nvSpPr>
            <p:spPr>
              <a:xfrm>
                <a:off x="5134451" y="3231356"/>
                <a:ext cx="38100" cy="38100"/>
              </a:xfrm>
              <a:custGeom>
                <a:avLst/>
                <a:gdLst>
                  <a:gd name="connsiteX0" fmla="*/ 20479 w 38100"/>
                  <a:gd name="connsiteY0" fmla="*/ 7144 h 38100"/>
                  <a:gd name="connsiteX1" fmla="*/ 7144 w 38100"/>
                  <a:gd name="connsiteY1" fmla="*/ 20479 h 38100"/>
                  <a:gd name="connsiteX2" fmla="*/ 20479 w 38100"/>
                  <a:gd name="connsiteY2" fmla="*/ 33814 h 38100"/>
                  <a:gd name="connsiteX3" fmla="*/ 3381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8099" y="7144"/>
                      <a:pt x="20479" y="7144"/>
                    </a:cubicBezTo>
                    <a:close/>
                  </a:path>
                </a:pathLst>
              </a:custGeom>
              <a:grpFill/>
              <a:ln w="9525" cap="flat">
                <a:solidFill>
                  <a:srgbClr val="07F0F6"/>
                </a:solidFill>
                <a:prstDash val="solid"/>
                <a:miter/>
              </a:ln>
            </p:spPr>
            <p:txBody>
              <a:bodyPr rtlCol="0" anchor="ctr"/>
              <a:lstStyle/>
              <a:p>
                <a:endParaRPr lang="en-US"/>
              </a:p>
            </p:txBody>
          </p:sp>
          <p:sp>
            <p:nvSpPr>
              <p:cNvPr id="423" name="Freeform: Shape 271">
                <a:extLst>
                  <a:ext uri="{FF2B5EF4-FFF2-40B4-BE49-F238E27FC236}">
                    <a16:creationId xmlns:a16="http://schemas.microsoft.com/office/drawing/2014/main" xmlns="" id="{6B434EA9-4D93-4091-801A-8D1CEFA2AB72}"/>
                  </a:ext>
                </a:extLst>
              </p:cNvPr>
              <p:cNvSpPr/>
              <p:nvPr/>
            </p:nvSpPr>
            <p:spPr>
              <a:xfrm>
                <a:off x="5084921" y="3377088"/>
                <a:ext cx="361950" cy="95250"/>
              </a:xfrm>
              <a:custGeom>
                <a:avLst/>
                <a:gdLst>
                  <a:gd name="connsiteX0" fmla="*/ 349091 w 361950"/>
                  <a:gd name="connsiteY0" fmla="*/ 7144 h 95250"/>
                  <a:gd name="connsiteX1" fmla="*/ 354806 w 361950"/>
                  <a:gd name="connsiteY1" fmla="*/ 12859 h 95250"/>
                  <a:gd name="connsiteX2" fmla="*/ 271939 w 361950"/>
                  <a:gd name="connsiteY2" fmla="*/ 94774 h 95250"/>
                  <a:gd name="connsiteX3" fmla="*/ 7144 w 361950"/>
                  <a:gd name="connsiteY3" fmla="*/ 94774 h 95250"/>
                  <a:gd name="connsiteX4" fmla="*/ 7144 w 361950"/>
                  <a:gd name="connsiteY4" fmla="*/ 88106 h 95250"/>
                  <a:gd name="connsiteX5" fmla="*/ 269081 w 361950"/>
                  <a:gd name="connsiteY5" fmla="*/ 88106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950" h="95250">
                    <a:moveTo>
                      <a:pt x="349091" y="7144"/>
                    </a:moveTo>
                    <a:lnTo>
                      <a:pt x="354806" y="12859"/>
                    </a:lnTo>
                    <a:lnTo>
                      <a:pt x="271939" y="94774"/>
                    </a:lnTo>
                    <a:lnTo>
                      <a:pt x="7144" y="94774"/>
                    </a:lnTo>
                    <a:lnTo>
                      <a:pt x="7144" y="88106"/>
                    </a:lnTo>
                    <a:lnTo>
                      <a:pt x="269081" y="88106"/>
                    </a:lnTo>
                    <a:close/>
                  </a:path>
                </a:pathLst>
              </a:custGeom>
              <a:grpFill/>
              <a:ln w="9525" cap="flat">
                <a:solidFill>
                  <a:srgbClr val="07F0F6"/>
                </a:solidFill>
                <a:prstDash val="solid"/>
                <a:miter/>
              </a:ln>
            </p:spPr>
            <p:txBody>
              <a:bodyPr rtlCol="0" anchor="ctr"/>
              <a:lstStyle/>
              <a:p>
                <a:endParaRPr lang="en-US"/>
              </a:p>
            </p:txBody>
          </p:sp>
          <p:sp>
            <p:nvSpPr>
              <p:cNvPr id="424" name="Freeform: Shape 272">
                <a:extLst>
                  <a:ext uri="{FF2B5EF4-FFF2-40B4-BE49-F238E27FC236}">
                    <a16:creationId xmlns:a16="http://schemas.microsoft.com/office/drawing/2014/main" xmlns="" id="{0547EB96-535A-441D-8A9C-814876AFB8B2}"/>
                  </a:ext>
                </a:extLst>
              </p:cNvPr>
              <p:cNvSpPr/>
              <p:nvPr/>
            </p:nvSpPr>
            <p:spPr>
              <a:xfrm>
                <a:off x="5072539" y="3448526"/>
                <a:ext cx="38100" cy="38100"/>
              </a:xfrm>
              <a:custGeom>
                <a:avLst/>
                <a:gdLst>
                  <a:gd name="connsiteX0" fmla="*/ 20479 w 38100"/>
                  <a:gd name="connsiteY0" fmla="*/ 7144 h 38100"/>
                  <a:gd name="connsiteX1" fmla="*/ 7144 w 38100"/>
                  <a:gd name="connsiteY1" fmla="*/ 20479 h 38100"/>
                  <a:gd name="connsiteX2" fmla="*/ 20479 w 38100"/>
                  <a:gd name="connsiteY2" fmla="*/ 33814 h 38100"/>
                  <a:gd name="connsiteX3" fmla="*/ 3381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2861" y="12859"/>
                      <a:pt x="27146" y="7144"/>
                      <a:pt x="20479" y="7144"/>
                    </a:cubicBezTo>
                    <a:close/>
                  </a:path>
                </a:pathLst>
              </a:custGeom>
              <a:grpFill/>
              <a:ln w="9525" cap="flat">
                <a:solidFill>
                  <a:srgbClr val="07F0F6"/>
                </a:solidFill>
                <a:prstDash val="solid"/>
                <a:miter/>
              </a:ln>
            </p:spPr>
            <p:txBody>
              <a:bodyPr rtlCol="0" anchor="ctr"/>
              <a:lstStyle/>
              <a:p>
                <a:endParaRPr lang="en-US"/>
              </a:p>
            </p:txBody>
          </p:sp>
          <p:sp>
            <p:nvSpPr>
              <p:cNvPr id="425" name="Freeform: Shape 273">
                <a:extLst>
                  <a:ext uri="{FF2B5EF4-FFF2-40B4-BE49-F238E27FC236}">
                    <a16:creationId xmlns:a16="http://schemas.microsoft.com/office/drawing/2014/main" xmlns="" id="{B8DA4376-393D-4EE2-BC37-BFB07B12051E}"/>
                  </a:ext>
                </a:extLst>
              </p:cNvPr>
              <p:cNvSpPr/>
              <p:nvPr/>
            </p:nvSpPr>
            <p:spPr>
              <a:xfrm>
                <a:off x="5571649" y="3071336"/>
                <a:ext cx="809625" cy="200025"/>
              </a:xfrm>
              <a:custGeom>
                <a:avLst/>
                <a:gdLst>
                  <a:gd name="connsiteX0" fmla="*/ 11906 w 809625"/>
                  <a:gd name="connsiteY0" fmla="*/ 7144 h 200025"/>
                  <a:gd name="connsiteX1" fmla="*/ 192881 w 809625"/>
                  <a:gd name="connsiteY1" fmla="*/ 188119 h 200025"/>
                  <a:gd name="connsiteX2" fmla="*/ 808196 w 809625"/>
                  <a:gd name="connsiteY2" fmla="*/ 188119 h 200025"/>
                  <a:gd name="connsiteX3" fmla="*/ 808196 w 809625"/>
                  <a:gd name="connsiteY3" fmla="*/ 195739 h 200025"/>
                  <a:gd name="connsiteX4" fmla="*/ 190024 w 809625"/>
                  <a:gd name="connsiteY4" fmla="*/ 194786 h 200025"/>
                  <a:gd name="connsiteX5" fmla="*/ 7144 w 809625"/>
                  <a:gd name="connsiteY5" fmla="*/ 11906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9625" h="200025">
                    <a:moveTo>
                      <a:pt x="11906" y="7144"/>
                    </a:moveTo>
                    <a:lnTo>
                      <a:pt x="192881" y="188119"/>
                    </a:lnTo>
                    <a:lnTo>
                      <a:pt x="808196" y="188119"/>
                    </a:lnTo>
                    <a:lnTo>
                      <a:pt x="808196" y="195739"/>
                    </a:lnTo>
                    <a:lnTo>
                      <a:pt x="190024" y="194786"/>
                    </a:lnTo>
                    <a:lnTo>
                      <a:pt x="7144" y="11906"/>
                    </a:lnTo>
                    <a:close/>
                  </a:path>
                </a:pathLst>
              </a:custGeom>
              <a:grpFill/>
              <a:ln w="9525" cap="flat">
                <a:solidFill>
                  <a:srgbClr val="07F0F6"/>
                </a:solidFill>
                <a:prstDash val="solid"/>
                <a:miter/>
              </a:ln>
            </p:spPr>
            <p:txBody>
              <a:bodyPr rtlCol="0" anchor="ctr"/>
              <a:lstStyle/>
              <a:p>
                <a:endParaRPr lang="en-US"/>
              </a:p>
            </p:txBody>
          </p:sp>
          <p:sp>
            <p:nvSpPr>
              <p:cNvPr id="426" name="Freeform: Shape 274">
                <a:extLst>
                  <a:ext uri="{FF2B5EF4-FFF2-40B4-BE49-F238E27FC236}">
                    <a16:creationId xmlns:a16="http://schemas.microsoft.com/office/drawing/2014/main" xmlns="" id="{5C4E5B74-AF9B-4DFB-9099-7290E9D4F7FD}"/>
                  </a:ext>
                </a:extLst>
              </p:cNvPr>
              <p:cNvSpPr/>
              <p:nvPr/>
            </p:nvSpPr>
            <p:spPr>
              <a:xfrm>
                <a:off x="6358414" y="3242786"/>
                <a:ext cx="38100" cy="38100"/>
              </a:xfrm>
              <a:custGeom>
                <a:avLst/>
                <a:gdLst>
                  <a:gd name="connsiteX0" fmla="*/ 20479 w 38100"/>
                  <a:gd name="connsiteY0" fmla="*/ 33814 h 38100"/>
                  <a:gd name="connsiteX1" fmla="*/ 33814 w 38100"/>
                  <a:gd name="connsiteY1" fmla="*/ 20479 h 38100"/>
                  <a:gd name="connsiteX2" fmla="*/ 20479 w 38100"/>
                  <a:gd name="connsiteY2" fmla="*/ 7144 h 38100"/>
                  <a:gd name="connsiteX3" fmla="*/ 7144 w 38100"/>
                  <a:gd name="connsiteY3" fmla="*/ 20479 h 38100"/>
                  <a:gd name="connsiteX4" fmla="*/ 20479 w 38100"/>
                  <a:gd name="connsiteY4" fmla="*/ 3381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33814"/>
                    </a:moveTo>
                    <a:cubicBezTo>
                      <a:pt x="28099" y="33814"/>
                      <a:pt x="33814" y="28099"/>
                      <a:pt x="33814" y="20479"/>
                    </a:cubicBezTo>
                    <a:cubicBezTo>
                      <a:pt x="33814" y="12859"/>
                      <a:pt x="28099" y="7144"/>
                      <a:pt x="20479" y="7144"/>
                    </a:cubicBezTo>
                    <a:cubicBezTo>
                      <a:pt x="12859" y="7144"/>
                      <a:pt x="7144" y="12859"/>
                      <a:pt x="7144" y="20479"/>
                    </a:cubicBezTo>
                    <a:cubicBezTo>
                      <a:pt x="7144" y="28099"/>
                      <a:pt x="13811" y="33814"/>
                      <a:pt x="20479" y="33814"/>
                    </a:cubicBezTo>
                    <a:close/>
                  </a:path>
                </a:pathLst>
              </a:custGeom>
              <a:grpFill/>
              <a:ln w="9525" cap="flat">
                <a:solidFill>
                  <a:srgbClr val="07F0F6"/>
                </a:solidFill>
                <a:prstDash val="solid"/>
                <a:miter/>
              </a:ln>
            </p:spPr>
            <p:txBody>
              <a:bodyPr rtlCol="0" anchor="ctr"/>
              <a:lstStyle/>
              <a:p>
                <a:endParaRPr lang="en-US"/>
              </a:p>
            </p:txBody>
          </p:sp>
        </p:grpSp>
        <p:grpSp>
          <p:nvGrpSpPr>
            <p:cNvPr id="188" name="Graphic 166">
              <a:extLst>
                <a:ext uri="{FF2B5EF4-FFF2-40B4-BE49-F238E27FC236}">
                  <a16:creationId xmlns:a16="http://schemas.microsoft.com/office/drawing/2014/main" xmlns="" id="{3708846D-6ED3-4A0A-8B25-3EFC760A0952}"/>
                </a:ext>
              </a:extLst>
            </p:cNvPr>
            <p:cNvGrpSpPr/>
            <p:nvPr/>
          </p:nvGrpSpPr>
          <p:grpSpPr>
            <a:xfrm rot="10800000">
              <a:off x="5079874" y="2411771"/>
              <a:ext cx="5370598" cy="1148680"/>
              <a:chOff x="4298394" y="3045618"/>
              <a:chExt cx="3591640" cy="768191"/>
            </a:xfrm>
            <a:grpFill/>
          </p:grpSpPr>
          <p:sp>
            <p:nvSpPr>
              <p:cNvPr id="387" name="Freeform: Shape 235">
                <a:extLst>
                  <a:ext uri="{FF2B5EF4-FFF2-40B4-BE49-F238E27FC236}">
                    <a16:creationId xmlns:a16="http://schemas.microsoft.com/office/drawing/2014/main" xmlns="" id="{1624EF58-90D9-4C45-969F-8D407FC234A9}"/>
                  </a:ext>
                </a:extLst>
              </p:cNvPr>
              <p:cNvSpPr/>
              <p:nvPr/>
            </p:nvSpPr>
            <p:spPr>
              <a:xfrm>
                <a:off x="4401979" y="3311366"/>
                <a:ext cx="3476625" cy="200025"/>
              </a:xfrm>
              <a:custGeom>
                <a:avLst/>
                <a:gdLst>
                  <a:gd name="connsiteX0" fmla="*/ 1497806 w 3476625"/>
                  <a:gd name="connsiteY0" fmla="*/ 7144 h 200025"/>
                  <a:gd name="connsiteX1" fmla="*/ 1822609 w 3476625"/>
                  <a:gd name="connsiteY1" fmla="*/ 7144 h 200025"/>
                  <a:gd name="connsiteX2" fmla="*/ 1899761 w 3476625"/>
                  <a:gd name="connsiteY2" fmla="*/ 84296 h 200025"/>
                  <a:gd name="connsiteX3" fmla="*/ 2174081 w 3476625"/>
                  <a:gd name="connsiteY3" fmla="*/ 84296 h 200025"/>
                  <a:gd name="connsiteX4" fmla="*/ 2240756 w 3476625"/>
                  <a:gd name="connsiteY4" fmla="*/ 17621 h 200025"/>
                  <a:gd name="connsiteX5" fmla="*/ 3470434 w 3476625"/>
                  <a:gd name="connsiteY5" fmla="*/ 17621 h 200025"/>
                  <a:gd name="connsiteX6" fmla="*/ 3470434 w 3476625"/>
                  <a:gd name="connsiteY6" fmla="*/ 24289 h 200025"/>
                  <a:gd name="connsiteX7" fmla="*/ 2243614 w 3476625"/>
                  <a:gd name="connsiteY7" fmla="*/ 24289 h 200025"/>
                  <a:gd name="connsiteX8" fmla="*/ 2176939 w 3476625"/>
                  <a:gd name="connsiteY8" fmla="*/ 90964 h 200025"/>
                  <a:gd name="connsiteX9" fmla="*/ 1896904 w 3476625"/>
                  <a:gd name="connsiteY9" fmla="*/ 90964 h 200025"/>
                  <a:gd name="connsiteX10" fmla="*/ 1819751 w 3476625"/>
                  <a:gd name="connsiteY10" fmla="*/ 13811 h 200025"/>
                  <a:gd name="connsiteX11" fmla="*/ 1500664 w 3476625"/>
                  <a:gd name="connsiteY11" fmla="*/ 13811 h 200025"/>
                  <a:gd name="connsiteX12" fmla="*/ 1432084 w 3476625"/>
                  <a:gd name="connsiteY12" fmla="*/ 120491 h 200025"/>
                  <a:gd name="connsiteX13" fmla="*/ 1057751 w 3476625"/>
                  <a:gd name="connsiteY13" fmla="*/ 120491 h 200025"/>
                  <a:gd name="connsiteX14" fmla="*/ 971074 w 3476625"/>
                  <a:gd name="connsiteY14" fmla="*/ 14764 h 200025"/>
                  <a:gd name="connsiteX15" fmla="*/ 379571 w 3476625"/>
                  <a:gd name="connsiteY15" fmla="*/ 14764 h 200025"/>
                  <a:gd name="connsiteX16" fmla="*/ 11906 w 3476625"/>
                  <a:gd name="connsiteY16" fmla="*/ 201454 h 200025"/>
                  <a:gd name="connsiteX17" fmla="*/ 7144 w 3476625"/>
                  <a:gd name="connsiteY17" fmla="*/ 196691 h 200025"/>
                  <a:gd name="connsiteX18" fmla="*/ 376714 w 3476625"/>
                  <a:gd name="connsiteY18" fmla="*/ 8096 h 200025"/>
                  <a:gd name="connsiteX19" fmla="*/ 973931 w 3476625"/>
                  <a:gd name="connsiteY19" fmla="*/ 8096 h 200025"/>
                  <a:gd name="connsiteX20" fmla="*/ 1061561 w 3476625"/>
                  <a:gd name="connsiteY20" fmla="*/ 113824 h 200025"/>
                  <a:gd name="connsiteX21" fmla="*/ 1429226 w 3476625"/>
                  <a:gd name="connsiteY21" fmla="*/ 11382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476625" h="200025">
                    <a:moveTo>
                      <a:pt x="1497806" y="7144"/>
                    </a:moveTo>
                    <a:lnTo>
                      <a:pt x="1822609" y="7144"/>
                    </a:lnTo>
                    <a:lnTo>
                      <a:pt x="1899761" y="84296"/>
                    </a:lnTo>
                    <a:lnTo>
                      <a:pt x="2174081" y="84296"/>
                    </a:lnTo>
                    <a:lnTo>
                      <a:pt x="2240756" y="17621"/>
                    </a:lnTo>
                    <a:lnTo>
                      <a:pt x="3470434" y="17621"/>
                    </a:lnTo>
                    <a:lnTo>
                      <a:pt x="3470434" y="24289"/>
                    </a:lnTo>
                    <a:lnTo>
                      <a:pt x="2243614" y="24289"/>
                    </a:lnTo>
                    <a:lnTo>
                      <a:pt x="2176939" y="90964"/>
                    </a:lnTo>
                    <a:lnTo>
                      <a:pt x="1896904" y="90964"/>
                    </a:lnTo>
                    <a:lnTo>
                      <a:pt x="1819751" y="13811"/>
                    </a:lnTo>
                    <a:lnTo>
                      <a:pt x="1500664" y="13811"/>
                    </a:lnTo>
                    <a:lnTo>
                      <a:pt x="1432084" y="120491"/>
                    </a:lnTo>
                    <a:lnTo>
                      <a:pt x="1057751" y="120491"/>
                    </a:lnTo>
                    <a:lnTo>
                      <a:pt x="971074" y="14764"/>
                    </a:lnTo>
                    <a:lnTo>
                      <a:pt x="379571" y="14764"/>
                    </a:lnTo>
                    <a:lnTo>
                      <a:pt x="11906" y="201454"/>
                    </a:lnTo>
                    <a:lnTo>
                      <a:pt x="7144" y="196691"/>
                    </a:lnTo>
                    <a:lnTo>
                      <a:pt x="376714" y="8096"/>
                    </a:lnTo>
                    <a:lnTo>
                      <a:pt x="973931" y="8096"/>
                    </a:lnTo>
                    <a:lnTo>
                      <a:pt x="1061561" y="113824"/>
                    </a:lnTo>
                    <a:lnTo>
                      <a:pt x="1429226" y="113824"/>
                    </a:lnTo>
                    <a:close/>
                  </a:path>
                </a:pathLst>
              </a:custGeom>
              <a:grpFill/>
              <a:ln w="9525" cap="flat">
                <a:solidFill>
                  <a:srgbClr val="07F0F6"/>
                </a:solidFill>
                <a:prstDash val="solid"/>
                <a:miter/>
              </a:ln>
            </p:spPr>
            <p:txBody>
              <a:bodyPr rtlCol="0" anchor="ctr"/>
              <a:lstStyle/>
              <a:p>
                <a:endParaRPr lang="en-US"/>
              </a:p>
            </p:txBody>
          </p:sp>
          <p:sp>
            <p:nvSpPr>
              <p:cNvPr id="388" name="Freeform: Shape 236">
                <a:extLst>
                  <a:ext uri="{FF2B5EF4-FFF2-40B4-BE49-F238E27FC236}">
                    <a16:creationId xmlns:a16="http://schemas.microsoft.com/office/drawing/2014/main" xmlns="" id="{CD526DA9-D6D1-4973-A959-94FE1623D099}"/>
                  </a:ext>
                </a:extLst>
              </p:cNvPr>
              <p:cNvSpPr/>
              <p:nvPr/>
            </p:nvSpPr>
            <p:spPr>
              <a:xfrm>
                <a:off x="7851934" y="3312318"/>
                <a:ext cx="38100" cy="38100"/>
              </a:xfrm>
              <a:custGeom>
                <a:avLst/>
                <a:gdLst>
                  <a:gd name="connsiteX0" fmla="*/ 20479 w 38100"/>
                  <a:gd name="connsiteY0" fmla="*/ 7144 h 38100"/>
                  <a:gd name="connsiteX1" fmla="*/ 33814 w 38100"/>
                  <a:gd name="connsiteY1" fmla="*/ 20479 h 38100"/>
                  <a:gd name="connsiteX2" fmla="*/ 20479 w 38100"/>
                  <a:gd name="connsiteY2" fmla="*/ 33814 h 38100"/>
                  <a:gd name="connsiteX3" fmla="*/ 714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28099" y="7144"/>
                      <a:pt x="33814" y="12859"/>
                      <a:pt x="33814" y="20479"/>
                    </a:cubicBezTo>
                    <a:cubicBezTo>
                      <a:pt x="33814" y="28099"/>
                      <a:pt x="28099" y="33814"/>
                      <a:pt x="20479" y="33814"/>
                    </a:cubicBezTo>
                    <a:cubicBezTo>
                      <a:pt x="12859" y="33814"/>
                      <a:pt x="7144" y="28099"/>
                      <a:pt x="7144" y="20479"/>
                    </a:cubicBezTo>
                    <a:cubicBezTo>
                      <a:pt x="7144" y="12859"/>
                      <a:pt x="12859" y="7144"/>
                      <a:pt x="20479" y="7144"/>
                    </a:cubicBezTo>
                    <a:close/>
                  </a:path>
                </a:pathLst>
              </a:custGeom>
              <a:grpFill/>
              <a:ln w="9525" cap="flat">
                <a:solidFill>
                  <a:srgbClr val="07F0F6"/>
                </a:solidFill>
                <a:prstDash val="solid"/>
                <a:miter/>
              </a:ln>
            </p:spPr>
            <p:txBody>
              <a:bodyPr rtlCol="0" anchor="ctr"/>
              <a:lstStyle/>
              <a:p>
                <a:endParaRPr lang="en-US"/>
              </a:p>
            </p:txBody>
          </p:sp>
          <p:sp>
            <p:nvSpPr>
              <p:cNvPr id="389" name="Freeform: Shape 237">
                <a:extLst>
                  <a:ext uri="{FF2B5EF4-FFF2-40B4-BE49-F238E27FC236}">
                    <a16:creationId xmlns:a16="http://schemas.microsoft.com/office/drawing/2014/main" xmlns="" id="{145A0E55-8188-4D39-B863-1CB01A14E87F}"/>
                  </a:ext>
                </a:extLst>
              </p:cNvPr>
              <p:cNvSpPr/>
              <p:nvPr/>
            </p:nvSpPr>
            <p:spPr>
              <a:xfrm>
                <a:off x="4391739" y="3489721"/>
                <a:ext cx="38100" cy="38100"/>
              </a:xfrm>
              <a:custGeom>
                <a:avLst/>
                <a:gdLst>
                  <a:gd name="connsiteX0" fmla="*/ 10716 w 38100"/>
                  <a:gd name="connsiteY0" fmla="*/ 10716 h 38100"/>
                  <a:gd name="connsiteX1" fmla="*/ 10716 w 38100"/>
                  <a:gd name="connsiteY1" fmla="*/ 29766 h 38100"/>
                  <a:gd name="connsiteX2" fmla="*/ 29766 w 38100"/>
                  <a:gd name="connsiteY2" fmla="*/ 29766 h 38100"/>
                  <a:gd name="connsiteX3" fmla="*/ 29766 w 38100"/>
                  <a:gd name="connsiteY3" fmla="*/ 10716 h 38100"/>
                  <a:gd name="connsiteX4" fmla="*/ 10716 w 38100"/>
                  <a:gd name="connsiteY4" fmla="*/ 1071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10716" y="10716"/>
                    </a:moveTo>
                    <a:cubicBezTo>
                      <a:pt x="5953" y="15478"/>
                      <a:pt x="5953" y="24051"/>
                      <a:pt x="10716" y="29766"/>
                    </a:cubicBezTo>
                    <a:cubicBezTo>
                      <a:pt x="15478" y="34528"/>
                      <a:pt x="24051" y="34528"/>
                      <a:pt x="29766" y="29766"/>
                    </a:cubicBezTo>
                    <a:cubicBezTo>
                      <a:pt x="34528" y="25003"/>
                      <a:pt x="34528" y="16431"/>
                      <a:pt x="29766" y="10716"/>
                    </a:cubicBezTo>
                    <a:cubicBezTo>
                      <a:pt x="24051" y="5953"/>
                      <a:pt x="15478" y="5953"/>
                      <a:pt x="10716" y="10716"/>
                    </a:cubicBezTo>
                    <a:close/>
                  </a:path>
                </a:pathLst>
              </a:custGeom>
              <a:grpFill/>
              <a:ln w="9525" cap="flat">
                <a:solidFill>
                  <a:srgbClr val="07F0F6"/>
                </a:solidFill>
                <a:prstDash val="solid"/>
                <a:miter/>
              </a:ln>
            </p:spPr>
            <p:txBody>
              <a:bodyPr rtlCol="0" anchor="ctr"/>
              <a:lstStyle/>
              <a:p>
                <a:endParaRPr lang="en-US"/>
              </a:p>
            </p:txBody>
          </p:sp>
          <p:sp>
            <p:nvSpPr>
              <p:cNvPr id="390" name="Freeform: Shape 238">
                <a:extLst>
                  <a:ext uri="{FF2B5EF4-FFF2-40B4-BE49-F238E27FC236}">
                    <a16:creationId xmlns:a16="http://schemas.microsoft.com/office/drawing/2014/main" xmlns="" id="{CE6A694E-6853-4A05-A33E-13AEFB3B2DDE}"/>
                  </a:ext>
                </a:extLst>
              </p:cNvPr>
              <p:cNvSpPr/>
              <p:nvPr/>
            </p:nvSpPr>
            <p:spPr>
              <a:xfrm>
                <a:off x="4559141" y="3055143"/>
                <a:ext cx="2552700" cy="142875"/>
              </a:xfrm>
              <a:custGeom>
                <a:avLst/>
                <a:gdLst>
                  <a:gd name="connsiteX0" fmla="*/ 7144 w 2552700"/>
                  <a:gd name="connsiteY0" fmla="*/ 7144 h 142875"/>
                  <a:gd name="connsiteX1" fmla="*/ 101441 w 2552700"/>
                  <a:gd name="connsiteY1" fmla="*/ 7144 h 142875"/>
                  <a:gd name="connsiteX2" fmla="*/ 222409 w 2552700"/>
                  <a:gd name="connsiteY2" fmla="*/ 128111 h 142875"/>
                  <a:gd name="connsiteX3" fmla="*/ 813911 w 2552700"/>
                  <a:gd name="connsiteY3" fmla="*/ 128111 h 142875"/>
                  <a:gd name="connsiteX4" fmla="*/ 881539 w 2552700"/>
                  <a:gd name="connsiteY4" fmla="*/ 21431 h 142875"/>
                  <a:gd name="connsiteX5" fmla="*/ 1284446 w 2552700"/>
                  <a:gd name="connsiteY5" fmla="*/ 21431 h 142875"/>
                  <a:gd name="connsiteX6" fmla="*/ 1343501 w 2552700"/>
                  <a:gd name="connsiteY6" fmla="*/ 129064 h 142875"/>
                  <a:gd name="connsiteX7" fmla="*/ 1662589 w 2552700"/>
                  <a:gd name="connsiteY7" fmla="*/ 129064 h 142875"/>
                  <a:gd name="connsiteX8" fmla="*/ 1739741 w 2552700"/>
                  <a:gd name="connsiteY8" fmla="*/ 51911 h 142875"/>
                  <a:gd name="connsiteX9" fmla="*/ 2019776 w 2552700"/>
                  <a:gd name="connsiteY9" fmla="*/ 51911 h 142875"/>
                  <a:gd name="connsiteX10" fmla="*/ 2086451 w 2552700"/>
                  <a:gd name="connsiteY10" fmla="*/ 117634 h 142875"/>
                  <a:gd name="connsiteX11" fmla="*/ 2551271 w 2552700"/>
                  <a:gd name="connsiteY11" fmla="*/ 117634 h 142875"/>
                  <a:gd name="connsiteX12" fmla="*/ 2551271 w 2552700"/>
                  <a:gd name="connsiteY12" fmla="*/ 125254 h 142875"/>
                  <a:gd name="connsiteX13" fmla="*/ 2083594 w 2552700"/>
                  <a:gd name="connsiteY13" fmla="*/ 125254 h 142875"/>
                  <a:gd name="connsiteX14" fmla="*/ 2016919 w 2552700"/>
                  <a:gd name="connsiteY14" fmla="*/ 58579 h 142875"/>
                  <a:gd name="connsiteX15" fmla="*/ 1742599 w 2552700"/>
                  <a:gd name="connsiteY15" fmla="*/ 58579 h 142875"/>
                  <a:gd name="connsiteX16" fmla="*/ 1665446 w 2552700"/>
                  <a:gd name="connsiteY16" fmla="*/ 135731 h 142875"/>
                  <a:gd name="connsiteX17" fmla="*/ 1340644 w 2552700"/>
                  <a:gd name="connsiteY17" fmla="*/ 135731 h 142875"/>
                  <a:gd name="connsiteX18" fmla="*/ 1281589 w 2552700"/>
                  <a:gd name="connsiteY18" fmla="*/ 29051 h 142875"/>
                  <a:gd name="connsiteX19" fmla="*/ 885349 w 2552700"/>
                  <a:gd name="connsiteY19" fmla="*/ 29051 h 142875"/>
                  <a:gd name="connsiteX20" fmla="*/ 816769 w 2552700"/>
                  <a:gd name="connsiteY20" fmla="*/ 134779 h 142875"/>
                  <a:gd name="connsiteX21" fmla="*/ 219551 w 2552700"/>
                  <a:gd name="connsiteY21" fmla="*/ 134779 h 142875"/>
                  <a:gd name="connsiteX22" fmla="*/ 98584 w 2552700"/>
                  <a:gd name="connsiteY22" fmla="*/ 14764 h 142875"/>
                  <a:gd name="connsiteX23" fmla="*/ 7144 w 2552700"/>
                  <a:gd name="connsiteY23" fmla="*/ 1476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552700" h="142875">
                    <a:moveTo>
                      <a:pt x="7144" y="7144"/>
                    </a:moveTo>
                    <a:lnTo>
                      <a:pt x="101441" y="7144"/>
                    </a:lnTo>
                    <a:lnTo>
                      <a:pt x="222409" y="128111"/>
                    </a:lnTo>
                    <a:lnTo>
                      <a:pt x="813911" y="128111"/>
                    </a:lnTo>
                    <a:lnTo>
                      <a:pt x="881539" y="21431"/>
                    </a:lnTo>
                    <a:lnTo>
                      <a:pt x="1284446" y="21431"/>
                    </a:lnTo>
                    <a:lnTo>
                      <a:pt x="1343501" y="129064"/>
                    </a:lnTo>
                    <a:lnTo>
                      <a:pt x="1662589" y="129064"/>
                    </a:lnTo>
                    <a:lnTo>
                      <a:pt x="1739741" y="51911"/>
                    </a:lnTo>
                    <a:lnTo>
                      <a:pt x="2019776" y="51911"/>
                    </a:lnTo>
                    <a:lnTo>
                      <a:pt x="2086451" y="117634"/>
                    </a:lnTo>
                    <a:lnTo>
                      <a:pt x="2551271" y="117634"/>
                    </a:lnTo>
                    <a:lnTo>
                      <a:pt x="2551271" y="125254"/>
                    </a:lnTo>
                    <a:lnTo>
                      <a:pt x="2083594" y="125254"/>
                    </a:lnTo>
                    <a:lnTo>
                      <a:pt x="2016919" y="58579"/>
                    </a:lnTo>
                    <a:lnTo>
                      <a:pt x="1742599" y="58579"/>
                    </a:lnTo>
                    <a:lnTo>
                      <a:pt x="1665446" y="135731"/>
                    </a:lnTo>
                    <a:lnTo>
                      <a:pt x="1340644" y="135731"/>
                    </a:lnTo>
                    <a:lnTo>
                      <a:pt x="1281589" y="29051"/>
                    </a:lnTo>
                    <a:lnTo>
                      <a:pt x="885349" y="29051"/>
                    </a:lnTo>
                    <a:lnTo>
                      <a:pt x="816769" y="134779"/>
                    </a:lnTo>
                    <a:lnTo>
                      <a:pt x="219551" y="134779"/>
                    </a:lnTo>
                    <a:lnTo>
                      <a:pt x="98584" y="14764"/>
                    </a:lnTo>
                    <a:lnTo>
                      <a:pt x="7144" y="14764"/>
                    </a:lnTo>
                    <a:close/>
                  </a:path>
                </a:pathLst>
              </a:custGeom>
              <a:grpFill/>
              <a:ln w="9525" cap="flat">
                <a:solidFill>
                  <a:srgbClr val="07F0F6"/>
                </a:solidFill>
                <a:prstDash val="solid"/>
                <a:miter/>
              </a:ln>
            </p:spPr>
            <p:txBody>
              <a:bodyPr rtlCol="0" anchor="ctr"/>
              <a:lstStyle/>
              <a:p>
                <a:endParaRPr lang="en-US"/>
              </a:p>
            </p:txBody>
          </p:sp>
          <p:sp>
            <p:nvSpPr>
              <p:cNvPr id="391" name="Freeform: Shape 239">
                <a:extLst>
                  <a:ext uri="{FF2B5EF4-FFF2-40B4-BE49-F238E27FC236}">
                    <a16:creationId xmlns:a16="http://schemas.microsoft.com/office/drawing/2014/main" xmlns="" id="{C739DA6E-6293-4EB7-BD8F-972157B644F5}"/>
                  </a:ext>
                </a:extLst>
              </p:cNvPr>
              <p:cNvSpPr/>
              <p:nvPr/>
            </p:nvSpPr>
            <p:spPr>
              <a:xfrm>
                <a:off x="7089934" y="3156108"/>
                <a:ext cx="38100" cy="38100"/>
              </a:xfrm>
              <a:custGeom>
                <a:avLst/>
                <a:gdLst>
                  <a:gd name="connsiteX0" fmla="*/ 20479 w 38100"/>
                  <a:gd name="connsiteY0" fmla="*/ 7144 h 38100"/>
                  <a:gd name="connsiteX1" fmla="*/ 33814 w 38100"/>
                  <a:gd name="connsiteY1" fmla="*/ 20479 h 38100"/>
                  <a:gd name="connsiteX2" fmla="*/ 20479 w 38100"/>
                  <a:gd name="connsiteY2" fmla="*/ 33814 h 38100"/>
                  <a:gd name="connsiteX3" fmla="*/ 714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28099" y="7144"/>
                      <a:pt x="33814" y="12859"/>
                      <a:pt x="33814" y="20479"/>
                    </a:cubicBezTo>
                    <a:cubicBezTo>
                      <a:pt x="33814" y="28099"/>
                      <a:pt x="28099" y="33814"/>
                      <a:pt x="20479" y="33814"/>
                    </a:cubicBezTo>
                    <a:cubicBezTo>
                      <a:pt x="12859" y="33814"/>
                      <a:pt x="7144" y="28099"/>
                      <a:pt x="7144" y="20479"/>
                    </a:cubicBezTo>
                    <a:cubicBezTo>
                      <a:pt x="7144" y="13811"/>
                      <a:pt x="12859" y="7144"/>
                      <a:pt x="20479" y="7144"/>
                    </a:cubicBezTo>
                    <a:close/>
                  </a:path>
                </a:pathLst>
              </a:custGeom>
              <a:grpFill/>
              <a:ln w="9525" cap="flat">
                <a:solidFill>
                  <a:srgbClr val="07F0F6"/>
                </a:solidFill>
                <a:prstDash val="solid"/>
                <a:miter/>
              </a:ln>
            </p:spPr>
            <p:txBody>
              <a:bodyPr rtlCol="0" anchor="ctr"/>
              <a:lstStyle/>
              <a:p>
                <a:endParaRPr lang="en-US"/>
              </a:p>
            </p:txBody>
          </p:sp>
          <p:sp>
            <p:nvSpPr>
              <p:cNvPr id="392" name="Freeform: Shape 240">
                <a:extLst>
                  <a:ext uri="{FF2B5EF4-FFF2-40B4-BE49-F238E27FC236}">
                    <a16:creationId xmlns:a16="http://schemas.microsoft.com/office/drawing/2014/main" xmlns="" id="{6D31D40B-B773-4059-9E01-214188B8AEE5}"/>
                  </a:ext>
                </a:extLst>
              </p:cNvPr>
              <p:cNvSpPr/>
              <p:nvPr/>
            </p:nvSpPr>
            <p:spPr>
              <a:xfrm>
                <a:off x="4546759" y="3045618"/>
                <a:ext cx="38100" cy="38100"/>
              </a:xfrm>
              <a:custGeom>
                <a:avLst/>
                <a:gdLst>
                  <a:gd name="connsiteX0" fmla="*/ 20479 w 38100"/>
                  <a:gd name="connsiteY0" fmla="*/ 7144 h 38100"/>
                  <a:gd name="connsiteX1" fmla="*/ 7144 w 38100"/>
                  <a:gd name="connsiteY1" fmla="*/ 20479 h 38100"/>
                  <a:gd name="connsiteX2" fmla="*/ 20479 w 38100"/>
                  <a:gd name="connsiteY2" fmla="*/ 33814 h 38100"/>
                  <a:gd name="connsiteX3" fmla="*/ 3381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8099" y="7144"/>
                      <a:pt x="20479" y="7144"/>
                    </a:cubicBezTo>
                    <a:close/>
                  </a:path>
                </a:pathLst>
              </a:custGeom>
              <a:grpFill/>
              <a:ln w="9525" cap="flat">
                <a:solidFill>
                  <a:srgbClr val="07F0F6"/>
                </a:solidFill>
                <a:prstDash val="solid"/>
                <a:miter/>
              </a:ln>
            </p:spPr>
            <p:txBody>
              <a:bodyPr rtlCol="0" anchor="ctr"/>
              <a:lstStyle/>
              <a:p>
                <a:endParaRPr lang="en-US"/>
              </a:p>
            </p:txBody>
          </p:sp>
          <p:sp>
            <p:nvSpPr>
              <p:cNvPr id="393" name="Freeform: Shape 241">
                <a:extLst>
                  <a:ext uri="{FF2B5EF4-FFF2-40B4-BE49-F238E27FC236}">
                    <a16:creationId xmlns:a16="http://schemas.microsoft.com/office/drawing/2014/main" xmlns="" id="{9CE84FD8-45FF-419B-BC8B-AFE6CE3080ED}"/>
                  </a:ext>
                </a:extLst>
              </p:cNvPr>
              <p:cNvSpPr/>
              <p:nvPr/>
            </p:nvSpPr>
            <p:spPr>
              <a:xfrm>
                <a:off x="6717506" y="3322796"/>
                <a:ext cx="676275" cy="104775"/>
              </a:xfrm>
              <a:custGeom>
                <a:avLst/>
                <a:gdLst>
                  <a:gd name="connsiteX0" fmla="*/ 668179 w 676275"/>
                  <a:gd name="connsiteY0" fmla="*/ 7144 h 104775"/>
                  <a:gd name="connsiteX1" fmla="*/ 672941 w 676275"/>
                  <a:gd name="connsiteY1" fmla="*/ 11906 h 104775"/>
                  <a:gd name="connsiteX2" fmla="*/ 471964 w 676275"/>
                  <a:gd name="connsiteY2" fmla="*/ 98584 h 104775"/>
                  <a:gd name="connsiteX3" fmla="*/ 7144 w 676275"/>
                  <a:gd name="connsiteY3" fmla="*/ 98584 h 104775"/>
                  <a:gd name="connsiteX4" fmla="*/ 7144 w 676275"/>
                  <a:gd name="connsiteY4" fmla="*/ 91916 h 104775"/>
                  <a:gd name="connsiteX5" fmla="*/ 469106 w 676275"/>
                  <a:gd name="connsiteY5" fmla="*/ 91916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6275" h="104775">
                    <a:moveTo>
                      <a:pt x="668179" y="7144"/>
                    </a:moveTo>
                    <a:lnTo>
                      <a:pt x="672941" y="11906"/>
                    </a:lnTo>
                    <a:lnTo>
                      <a:pt x="471964" y="98584"/>
                    </a:lnTo>
                    <a:lnTo>
                      <a:pt x="7144" y="98584"/>
                    </a:lnTo>
                    <a:lnTo>
                      <a:pt x="7144" y="91916"/>
                    </a:lnTo>
                    <a:lnTo>
                      <a:pt x="469106" y="91916"/>
                    </a:lnTo>
                    <a:close/>
                  </a:path>
                </a:pathLst>
              </a:custGeom>
              <a:grpFill/>
              <a:ln w="9525" cap="flat">
                <a:solidFill>
                  <a:srgbClr val="07F0F6"/>
                </a:solidFill>
                <a:prstDash val="solid"/>
                <a:miter/>
              </a:ln>
            </p:spPr>
            <p:txBody>
              <a:bodyPr rtlCol="0" anchor="ctr"/>
              <a:lstStyle/>
              <a:p>
                <a:endParaRPr lang="en-US"/>
              </a:p>
            </p:txBody>
          </p:sp>
          <p:sp>
            <p:nvSpPr>
              <p:cNvPr id="394" name="Freeform: Shape 242">
                <a:extLst>
                  <a:ext uri="{FF2B5EF4-FFF2-40B4-BE49-F238E27FC236}">
                    <a16:creationId xmlns:a16="http://schemas.microsoft.com/office/drawing/2014/main" xmlns="" id="{12617C25-4BE9-4989-BCAC-34B739CAC3C5}"/>
                  </a:ext>
                </a:extLst>
              </p:cNvPr>
              <p:cNvSpPr/>
              <p:nvPr/>
            </p:nvSpPr>
            <p:spPr>
              <a:xfrm>
                <a:off x="6705124" y="3398043"/>
                <a:ext cx="38100" cy="38100"/>
              </a:xfrm>
              <a:custGeom>
                <a:avLst/>
                <a:gdLst>
                  <a:gd name="connsiteX0" fmla="*/ 20479 w 38100"/>
                  <a:gd name="connsiteY0" fmla="*/ 7144 h 38100"/>
                  <a:gd name="connsiteX1" fmla="*/ 7144 w 38100"/>
                  <a:gd name="connsiteY1" fmla="*/ 20479 h 38100"/>
                  <a:gd name="connsiteX2" fmla="*/ 20479 w 38100"/>
                  <a:gd name="connsiteY2" fmla="*/ 33814 h 38100"/>
                  <a:gd name="connsiteX3" fmla="*/ 3381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7146" y="7144"/>
                      <a:pt x="20479" y="7144"/>
                    </a:cubicBezTo>
                    <a:close/>
                  </a:path>
                </a:pathLst>
              </a:custGeom>
              <a:grpFill/>
              <a:ln w="9525" cap="flat">
                <a:solidFill>
                  <a:srgbClr val="07F0F6"/>
                </a:solidFill>
                <a:prstDash val="solid"/>
                <a:miter/>
              </a:ln>
            </p:spPr>
            <p:txBody>
              <a:bodyPr rtlCol="0" anchor="ctr"/>
              <a:lstStyle/>
              <a:p>
                <a:endParaRPr lang="en-US"/>
              </a:p>
            </p:txBody>
          </p:sp>
          <p:sp>
            <p:nvSpPr>
              <p:cNvPr id="395" name="Freeform: Shape 243">
                <a:extLst>
                  <a:ext uri="{FF2B5EF4-FFF2-40B4-BE49-F238E27FC236}">
                    <a16:creationId xmlns:a16="http://schemas.microsoft.com/office/drawing/2014/main" xmlns="" id="{F9F031F6-6F4F-42A3-BB35-FE5BF3C5B2C8}"/>
                  </a:ext>
                </a:extLst>
              </p:cNvPr>
              <p:cNvSpPr/>
              <p:nvPr/>
            </p:nvSpPr>
            <p:spPr>
              <a:xfrm>
                <a:off x="5352574" y="3312318"/>
                <a:ext cx="742950" cy="485775"/>
              </a:xfrm>
              <a:custGeom>
                <a:avLst/>
                <a:gdLst>
                  <a:gd name="connsiteX0" fmla="*/ 736759 w 742950"/>
                  <a:gd name="connsiteY0" fmla="*/ 7144 h 485775"/>
                  <a:gd name="connsiteX1" fmla="*/ 741521 w 742950"/>
                  <a:gd name="connsiteY1" fmla="*/ 11906 h 485775"/>
                  <a:gd name="connsiteX2" fmla="*/ 552926 w 742950"/>
                  <a:gd name="connsiteY2" fmla="*/ 200501 h 485775"/>
                  <a:gd name="connsiteX3" fmla="*/ 260509 w 742950"/>
                  <a:gd name="connsiteY3" fmla="*/ 200501 h 485775"/>
                  <a:gd name="connsiteX4" fmla="*/ 12859 w 742950"/>
                  <a:gd name="connsiteY4" fmla="*/ 486251 h 485775"/>
                  <a:gd name="connsiteX5" fmla="*/ 7144 w 742950"/>
                  <a:gd name="connsiteY5" fmla="*/ 481489 h 485775"/>
                  <a:gd name="connsiteX6" fmla="*/ 257651 w 742950"/>
                  <a:gd name="connsiteY6" fmla="*/ 192881 h 485775"/>
                  <a:gd name="connsiteX7" fmla="*/ 550069 w 742950"/>
                  <a:gd name="connsiteY7" fmla="*/ 192881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2950" h="485775">
                    <a:moveTo>
                      <a:pt x="736759" y="7144"/>
                    </a:moveTo>
                    <a:lnTo>
                      <a:pt x="741521" y="11906"/>
                    </a:lnTo>
                    <a:lnTo>
                      <a:pt x="552926" y="200501"/>
                    </a:lnTo>
                    <a:lnTo>
                      <a:pt x="260509" y="200501"/>
                    </a:lnTo>
                    <a:lnTo>
                      <a:pt x="12859" y="486251"/>
                    </a:lnTo>
                    <a:lnTo>
                      <a:pt x="7144" y="481489"/>
                    </a:lnTo>
                    <a:lnTo>
                      <a:pt x="257651" y="192881"/>
                    </a:lnTo>
                    <a:lnTo>
                      <a:pt x="550069" y="192881"/>
                    </a:lnTo>
                    <a:close/>
                  </a:path>
                </a:pathLst>
              </a:custGeom>
              <a:grpFill/>
              <a:ln w="9525" cap="flat">
                <a:solidFill>
                  <a:srgbClr val="07F0F6"/>
                </a:solidFill>
                <a:prstDash val="solid"/>
                <a:miter/>
              </a:ln>
            </p:spPr>
            <p:txBody>
              <a:bodyPr rtlCol="0" anchor="ctr"/>
              <a:lstStyle/>
              <a:p>
                <a:endParaRPr lang="en-US"/>
              </a:p>
            </p:txBody>
          </p:sp>
          <p:sp>
            <p:nvSpPr>
              <p:cNvPr id="396" name="Freeform: Shape 244">
                <a:extLst>
                  <a:ext uri="{FF2B5EF4-FFF2-40B4-BE49-F238E27FC236}">
                    <a16:creationId xmlns:a16="http://schemas.microsoft.com/office/drawing/2014/main" xmlns="" id="{EAF53C6E-A628-4530-A6F2-6C9BD24D25E2}"/>
                  </a:ext>
                </a:extLst>
              </p:cNvPr>
              <p:cNvSpPr/>
              <p:nvPr/>
            </p:nvSpPr>
            <p:spPr>
              <a:xfrm>
                <a:off x="5343287" y="3775709"/>
                <a:ext cx="38100" cy="38100"/>
              </a:xfrm>
              <a:custGeom>
                <a:avLst/>
                <a:gdLst>
                  <a:gd name="connsiteX0" fmla="*/ 10716 w 38100"/>
                  <a:gd name="connsiteY0" fmla="*/ 11430 h 38100"/>
                  <a:gd name="connsiteX1" fmla="*/ 10716 w 38100"/>
                  <a:gd name="connsiteY1" fmla="*/ 30480 h 38100"/>
                  <a:gd name="connsiteX2" fmla="*/ 29766 w 38100"/>
                  <a:gd name="connsiteY2" fmla="*/ 30480 h 38100"/>
                  <a:gd name="connsiteX3" fmla="*/ 29766 w 38100"/>
                  <a:gd name="connsiteY3" fmla="*/ 11430 h 38100"/>
                  <a:gd name="connsiteX4" fmla="*/ 10716 w 38100"/>
                  <a:gd name="connsiteY4" fmla="*/ 1143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10716" y="11430"/>
                    </a:moveTo>
                    <a:cubicBezTo>
                      <a:pt x="5953" y="16192"/>
                      <a:pt x="5953" y="24765"/>
                      <a:pt x="10716" y="30480"/>
                    </a:cubicBezTo>
                    <a:cubicBezTo>
                      <a:pt x="15478" y="35242"/>
                      <a:pt x="24051" y="35242"/>
                      <a:pt x="29766" y="30480"/>
                    </a:cubicBezTo>
                    <a:cubicBezTo>
                      <a:pt x="34528" y="25717"/>
                      <a:pt x="34528" y="17145"/>
                      <a:pt x="29766" y="11430"/>
                    </a:cubicBezTo>
                    <a:cubicBezTo>
                      <a:pt x="24051" y="5715"/>
                      <a:pt x="15478" y="5715"/>
                      <a:pt x="10716" y="11430"/>
                    </a:cubicBezTo>
                    <a:close/>
                  </a:path>
                </a:pathLst>
              </a:custGeom>
              <a:grpFill/>
              <a:ln w="9525" cap="flat">
                <a:solidFill>
                  <a:srgbClr val="07F0F6"/>
                </a:solidFill>
                <a:prstDash val="solid"/>
                <a:miter/>
              </a:ln>
            </p:spPr>
            <p:txBody>
              <a:bodyPr rtlCol="0" anchor="ctr"/>
              <a:lstStyle/>
              <a:p>
                <a:endParaRPr lang="en-US"/>
              </a:p>
            </p:txBody>
          </p:sp>
          <p:sp>
            <p:nvSpPr>
              <p:cNvPr id="397" name="Freeform: Shape 245">
                <a:extLst>
                  <a:ext uri="{FF2B5EF4-FFF2-40B4-BE49-F238E27FC236}">
                    <a16:creationId xmlns:a16="http://schemas.microsoft.com/office/drawing/2014/main" xmlns="" id="{43BEED67-E6D2-4818-9FEA-4FFF618A226C}"/>
                  </a:ext>
                </a:extLst>
              </p:cNvPr>
              <p:cNvSpPr/>
              <p:nvPr/>
            </p:nvSpPr>
            <p:spPr>
              <a:xfrm>
                <a:off x="4308634" y="3313271"/>
                <a:ext cx="1009650" cy="428625"/>
              </a:xfrm>
              <a:custGeom>
                <a:avLst/>
                <a:gdLst>
                  <a:gd name="connsiteX0" fmla="*/ 998696 w 1009650"/>
                  <a:gd name="connsiteY0" fmla="*/ 7144 h 428625"/>
                  <a:gd name="connsiteX1" fmla="*/ 1003459 w 1009650"/>
                  <a:gd name="connsiteY1" fmla="*/ 11906 h 428625"/>
                  <a:gd name="connsiteX2" fmla="*/ 912019 w 1009650"/>
                  <a:gd name="connsiteY2" fmla="*/ 103346 h 428625"/>
                  <a:gd name="connsiteX3" fmla="*/ 646271 w 1009650"/>
                  <a:gd name="connsiteY3" fmla="*/ 103346 h 428625"/>
                  <a:gd name="connsiteX4" fmla="*/ 476726 w 1009650"/>
                  <a:gd name="connsiteY4" fmla="*/ 272891 h 428625"/>
                  <a:gd name="connsiteX5" fmla="*/ 306229 w 1009650"/>
                  <a:gd name="connsiteY5" fmla="*/ 272891 h 428625"/>
                  <a:gd name="connsiteX6" fmla="*/ 11906 w 1009650"/>
                  <a:gd name="connsiteY6" fmla="*/ 424339 h 428625"/>
                  <a:gd name="connsiteX7" fmla="*/ 7144 w 1009650"/>
                  <a:gd name="connsiteY7" fmla="*/ 419576 h 428625"/>
                  <a:gd name="connsiteX8" fmla="*/ 303371 w 1009650"/>
                  <a:gd name="connsiteY8" fmla="*/ 266224 h 428625"/>
                  <a:gd name="connsiteX9" fmla="*/ 472916 w 1009650"/>
                  <a:gd name="connsiteY9" fmla="*/ 266224 h 428625"/>
                  <a:gd name="connsiteX10" fmla="*/ 643414 w 1009650"/>
                  <a:gd name="connsiteY10" fmla="*/ 95726 h 428625"/>
                  <a:gd name="connsiteX11" fmla="*/ 909161 w 1009650"/>
                  <a:gd name="connsiteY11" fmla="*/ 95726 h 42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9650" h="428625">
                    <a:moveTo>
                      <a:pt x="998696" y="7144"/>
                    </a:moveTo>
                    <a:lnTo>
                      <a:pt x="1003459" y="11906"/>
                    </a:lnTo>
                    <a:lnTo>
                      <a:pt x="912019" y="103346"/>
                    </a:lnTo>
                    <a:lnTo>
                      <a:pt x="646271" y="103346"/>
                    </a:lnTo>
                    <a:lnTo>
                      <a:pt x="476726" y="272891"/>
                    </a:lnTo>
                    <a:lnTo>
                      <a:pt x="306229" y="272891"/>
                    </a:lnTo>
                    <a:lnTo>
                      <a:pt x="11906" y="424339"/>
                    </a:lnTo>
                    <a:lnTo>
                      <a:pt x="7144" y="419576"/>
                    </a:lnTo>
                    <a:lnTo>
                      <a:pt x="303371" y="266224"/>
                    </a:lnTo>
                    <a:lnTo>
                      <a:pt x="472916" y="266224"/>
                    </a:lnTo>
                    <a:lnTo>
                      <a:pt x="643414" y="95726"/>
                    </a:lnTo>
                    <a:lnTo>
                      <a:pt x="909161" y="95726"/>
                    </a:lnTo>
                    <a:close/>
                  </a:path>
                </a:pathLst>
              </a:custGeom>
              <a:grpFill/>
              <a:ln w="9525" cap="flat">
                <a:solidFill>
                  <a:srgbClr val="07F0F6"/>
                </a:solidFill>
                <a:prstDash val="solid"/>
                <a:miter/>
              </a:ln>
            </p:spPr>
            <p:txBody>
              <a:bodyPr rtlCol="0" anchor="ctr"/>
              <a:lstStyle/>
              <a:p>
                <a:endParaRPr lang="en-US"/>
              </a:p>
            </p:txBody>
          </p:sp>
          <p:sp>
            <p:nvSpPr>
              <p:cNvPr id="398" name="Freeform: Shape 246">
                <a:extLst>
                  <a:ext uri="{FF2B5EF4-FFF2-40B4-BE49-F238E27FC236}">
                    <a16:creationId xmlns:a16="http://schemas.microsoft.com/office/drawing/2014/main" xmlns="" id="{C7BC207B-7910-4D92-B102-15CF333F5488}"/>
                  </a:ext>
                </a:extLst>
              </p:cNvPr>
              <p:cNvSpPr/>
              <p:nvPr/>
            </p:nvSpPr>
            <p:spPr>
              <a:xfrm>
                <a:off x="4298394" y="3714511"/>
                <a:ext cx="38100" cy="38100"/>
              </a:xfrm>
              <a:custGeom>
                <a:avLst/>
                <a:gdLst>
                  <a:gd name="connsiteX0" fmla="*/ 10716 w 38100"/>
                  <a:gd name="connsiteY0" fmla="*/ 10716 h 38100"/>
                  <a:gd name="connsiteX1" fmla="*/ 10716 w 38100"/>
                  <a:gd name="connsiteY1" fmla="*/ 29766 h 38100"/>
                  <a:gd name="connsiteX2" fmla="*/ 29766 w 38100"/>
                  <a:gd name="connsiteY2" fmla="*/ 29766 h 38100"/>
                  <a:gd name="connsiteX3" fmla="*/ 29766 w 38100"/>
                  <a:gd name="connsiteY3" fmla="*/ 10716 h 38100"/>
                  <a:gd name="connsiteX4" fmla="*/ 10716 w 38100"/>
                  <a:gd name="connsiteY4" fmla="*/ 1071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10716" y="10716"/>
                    </a:moveTo>
                    <a:cubicBezTo>
                      <a:pt x="5953" y="15478"/>
                      <a:pt x="5953" y="24051"/>
                      <a:pt x="10716" y="29766"/>
                    </a:cubicBezTo>
                    <a:cubicBezTo>
                      <a:pt x="15478" y="34528"/>
                      <a:pt x="24051" y="34528"/>
                      <a:pt x="29766" y="29766"/>
                    </a:cubicBezTo>
                    <a:cubicBezTo>
                      <a:pt x="34528" y="25003"/>
                      <a:pt x="34528" y="16431"/>
                      <a:pt x="29766" y="10716"/>
                    </a:cubicBezTo>
                    <a:cubicBezTo>
                      <a:pt x="24051" y="5953"/>
                      <a:pt x="15478" y="5953"/>
                      <a:pt x="10716" y="10716"/>
                    </a:cubicBezTo>
                    <a:close/>
                  </a:path>
                </a:pathLst>
              </a:custGeom>
              <a:grpFill/>
              <a:ln w="9525" cap="flat">
                <a:solidFill>
                  <a:srgbClr val="07F0F6"/>
                </a:solidFill>
                <a:prstDash val="solid"/>
                <a:miter/>
              </a:ln>
            </p:spPr>
            <p:txBody>
              <a:bodyPr rtlCol="0" anchor="ctr"/>
              <a:lstStyle/>
              <a:p>
                <a:endParaRPr lang="en-US"/>
              </a:p>
            </p:txBody>
          </p:sp>
          <p:sp>
            <p:nvSpPr>
              <p:cNvPr id="399" name="Freeform: Shape 247">
                <a:extLst>
                  <a:ext uri="{FF2B5EF4-FFF2-40B4-BE49-F238E27FC236}">
                    <a16:creationId xmlns:a16="http://schemas.microsoft.com/office/drawing/2014/main" xmlns="" id="{175053AA-0BFF-4818-A2FF-331A1F9132FD}"/>
                  </a:ext>
                </a:extLst>
              </p:cNvPr>
              <p:cNvSpPr/>
              <p:nvPr/>
            </p:nvSpPr>
            <p:spPr>
              <a:xfrm>
                <a:off x="6470809" y="3194208"/>
                <a:ext cx="1076325" cy="142875"/>
              </a:xfrm>
              <a:custGeom>
                <a:avLst/>
                <a:gdLst>
                  <a:gd name="connsiteX0" fmla="*/ 11906 w 1076325"/>
                  <a:gd name="connsiteY0" fmla="*/ 7144 h 142875"/>
                  <a:gd name="connsiteX1" fmla="*/ 50006 w 1076325"/>
                  <a:gd name="connsiteY1" fmla="*/ 45244 h 142875"/>
                  <a:gd name="connsiteX2" fmla="*/ 869156 w 1076325"/>
                  <a:gd name="connsiteY2" fmla="*/ 45244 h 142875"/>
                  <a:gd name="connsiteX3" fmla="*/ 1072991 w 1076325"/>
                  <a:gd name="connsiteY3" fmla="*/ 134779 h 142875"/>
                  <a:gd name="connsiteX4" fmla="*/ 1068229 w 1076325"/>
                  <a:gd name="connsiteY4" fmla="*/ 139541 h 142875"/>
                  <a:gd name="connsiteX5" fmla="*/ 866299 w 1076325"/>
                  <a:gd name="connsiteY5" fmla="*/ 51911 h 142875"/>
                  <a:gd name="connsiteX6" fmla="*/ 47149 w 1076325"/>
                  <a:gd name="connsiteY6" fmla="*/ 51911 h 142875"/>
                  <a:gd name="connsiteX7" fmla="*/ 7144 w 1076325"/>
                  <a:gd name="connsiteY7" fmla="*/ 12859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6325" h="142875">
                    <a:moveTo>
                      <a:pt x="11906" y="7144"/>
                    </a:moveTo>
                    <a:lnTo>
                      <a:pt x="50006" y="45244"/>
                    </a:lnTo>
                    <a:lnTo>
                      <a:pt x="869156" y="45244"/>
                    </a:lnTo>
                    <a:lnTo>
                      <a:pt x="1072991" y="134779"/>
                    </a:lnTo>
                    <a:lnTo>
                      <a:pt x="1068229" y="139541"/>
                    </a:lnTo>
                    <a:lnTo>
                      <a:pt x="866299" y="51911"/>
                    </a:lnTo>
                    <a:lnTo>
                      <a:pt x="47149" y="51911"/>
                    </a:lnTo>
                    <a:lnTo>
                      <a:pt x="7144" y="12859"/>
                    </a:lnTo>
                    <a:close/>
                  </a:path>
                </a:pathLst>
              </a:custGeom>
              <a:grpFill/>
              <a:ln w="9525" cap="flat">
                <a:solidFill>
                  <a:srgbClr val="07F0F6"/>
                </a:solidFill>
                <a:prstDash val="solid"/>
                <a:miter/>
              </a:ln>
            </p:spPr>
            <p:txBody>
              <a:bodyPr rtlCol="0" anchor="ctr"/>
              <a:lstStyle/>
              <a:p>
                <a:endParaRPr lang="en-US"/>
              </a:p>
            </p:txBody>
          </p:sp>
          <p:sp>
            <p:nvSpPr>
              <p:cNvPr id="400" name="Freeform: Shape 248">
                <a:extLst>
                  <a:ext uri="{FF2B5EF4-FFF2-40B4-BE49-F238E27FC236}">
                    <a16:creationId xmlns:a16="http://schemas.microsoft.com/office/drawing/2014/main" xmlns="" id="{649A6F74-27ED-4833-8B23-D0E59E8C9E13}"/>
                  </a:ext>
                </a:extLst>
              </p:cNvPr>
              <p:cNvSpPr/>
              <p:nvPr/>
            </p:nvSpPr>
            <p:spPr>
              <a:xfrm>
                <a:off x="6460569" y="3184921"/>
                <a:ext cx="38100" cy="38100"/>
              </a:xfrm>
              <a:custGeom>
                <a:avLst/>
                <a:gdLst>
                  <a:gd name="connsiteX0" fmla="*/ 29766 w 38100"/>
                  <a:gd name="connsiteY0" fmla="*/ 10716 h 38100"/>
                  <a:gd name="connsiteX1" fmla="*/ 10716 w 38100"/>
                  <a:gd name="connsiteY1" fmla="*/ 10716 h 38100"/>
                  <a:gd name="connsiteX2" fmla="*/ 10716 w 38100"/>
                  <a:gd name="connsiteY2" fmla="*/ 29766 h 38100"/>
                  <a:gd name="connsiteX3" fmla="*/ 29766 w 38100"/>
                  <a:gd name="connsiteY3" fmla="*/ 29766 h 38100"/>
                  <a:gd name="connsiteX4" fmla="*/ 29766 w 38100"/>
                  <a:gd name="connsiteY4" fmla="*/ 1071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9766" y="10716"/>
                    </a:moveTo>
                    <a:cubicBezTo>
                      <a:pt x="25003" y="5953"/>
                      <a:pt x="16431" y="5953"/>
                      <a:pt x="10716" y="10716"/>
                    </a:cubicBezTo>
                    <a:cubicBezTo>
                      <a:pt x="5953" y="15478"/>
                      <a:pt x="5953" y="24051"/>
                      <a:pt x="10716" y="29766"/>
                    </a:cubicBezTo>
                    <a:cubicBezTo>
                      <a:pt x="15478" y="34528"/>
                      <a:pt x="24051" y="34528"/>
                      <a:pt x="29766" y="29766"/>
                    </a:cubicBezTo>
                    <a:cubicBezTo>
                      <a:pt x="34528" y="24051"/>
                      <a:pt x="34528" y="15478"/>
                      <a:pt x="29766" y="10716"/>
                    </a:cubicBezTo>
                    <a:close/>
                  </a:path>
                </a:pathLst>
              </a:custGeom>
              <a:grpFill/>
              <a:ln w="9525" cap="flat">
                <a:solidFill>
                  <a:srgbClr val="07F0F6"/>
                </a:solidFill>
                <a:prstDash val="solid"/>
                <a:miter/>
              </a:ln>
            </p:spPr>
            <p:txBody>
              <a:bodyPr rtlCol="0" anchor="ctr"/>
              <a:lstStyle/>
              <a:p>
                <a:endParaRPr lang="en-US"/>
              </a:p>
            </p:txBody>
          </p:sp>
          <p:sp>
            <p:nvSpPr>
              <p:cNvPr id="401" name="Freeform: Shape 249">
                <a:extLst>
                  <a:ext uri="{FF2B5EF4-FFF2-40B4-BE49-F238E27FC236}">
                    <a16:creationId xmlns:a16="http://schemas.microsoft.com/office/drawing/2014/main" xmlns="" id="{454A433C-80D0-4C87-8CCA-6E91292D451C}"/>
                  </a:ext>
                </a:extLst>
              </p:cNvPr>
              <p:cNvSpPr/>
              <p:nvPr/>
            </p:nvSpPr>
            <p:spPr>
              <a:xfrm>
                <a:off x="5156359" y="3240881"/>
                <a:ext cx="590550" cy="190500"/>
              </a:xfrm>
              <a:custGeom>
                <a:avLst/>
                <a:gdLst>
                  <a:gd name="connsiteX0" fmla="*/ 7144 w 590550"/>
                  <a:gd name="connsiteY0" fmla="*/ 7144 h 190500"/>
                  <a:gd name="connsiteX1" fmla="*/ 408146 w 590550"/>
                  <a:gd name="connsiteY1" fmla="*/ 7144 h 190500"/>
                  <a:gd name="connsiteX2" fmla="*/ 585311 w 590550"/>
                  <a:gd name="connsiteY2" fmla="*/ 184309 h 190500"/>
                  <a:gd name="connsiteX3" fmla="*/ 580549 w 590550"/>
                  <a:gd name="connsiteY3" fmla="*/ 189071 h 190500"/>
                  <a:gd name="connsiteX4" fmla="*/ 405289 w 590550"/>
                  <a:gd name="connsiteY4" fmla="*/ 13811 h 190500"/>
                  <a:gd name="connsiteX5" fmla="*/ 7144 w 590550"/>
                  <a:gd name="connsiteY5" fmla="*/ 1381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0550" h="190500">
                    <a:moveTo>
                      <a:pt x="7144" y="7144"/>
                    </a:moveTo>
                    <a:lnTo>
                      <a:pt x="408146" y="7144"/>
                    </a:lnTo>
                    <a:lnTo>
                      <a:pt x="585311" y="184309"/>
                    </a:lnTo>
                    <a:lnTo>
                      <a:pt x="580549" y="189071"/>
                    </a:lnTo>
                    <a:lnTo>
                      <a:pt x="405289" y="13811"/>
                    </a:lnTo>
                    <a:lnTo>
                      <a:pt x="7144" y="13811"/>
                    </a:lnTo>
                    <a:close/>
                  </a:path>
                </a:pathLst>
              </a:custGeom>
              <a:grpFill/>
              <a:ln w="9525" cap="flat">
                <a:solidFill>
                  <a:srgbClr val="07F0F6"/>
                </a:solidFill>
                <a:prstDash val="solid"/>
                <a:miter/>
              </a:ln>
            </p:spPr>
            <p:txBody>
              <a:bodyPr rtlCol="0" anchor="ctr"/>
              <a:lstStyle/>
              <a:p>
                <a:endParaRPr lang="en-US"/>
              </a:p>
            </p:txBody>
          </p:sp>
          <p:sp>
            <p:nvSpPr>
              <p:cNvPr id="402" name="Freeform: Shape 250">
                <a:extLst>
                  <a:ext uri="{FF2B5EF4-FFF2-40B4-BE49-F238E27FC236}">
                    <a16:creationId xmlns:a16="http://schemas.microsoft.com/office/drawing/2014/main" xmlns="" id="{D8958BE3-8C7B-40DC-9CA4-52B68533795F}"/>
                  </a:ext>
                </a:extLst>
              </p:cNvPr>
              <p:cNvSpPr/>
              <p:nvPr/>
            </p:nvSpPr>
            <p:spPr>
              <a:xfrm>
                <a:off x="5134451" y="3231356"/>
                <a:ext cx="38100" cy="38100"/>
              </a:xfrm>
              <a:custGeom>
                <a:avLst/>
                <a:gdLst>
                  <a:gd name="connsiteX0" fmla="*/ 20479 w 38100"/>
                  <a:gd name="connsiteY0" fmla="*/ 7144 h 38100"/>
                  <a:gd name="connsiteX1" fmla="*/ 7144 w 38100"/>
                  <a:gd name="connsiteY1" fmla="*/ 20479 h 38100"/>
                  <a:gd name="connsiteX2" fmla="*/ 20479 w 38100"/>
                  <a:gd name="connsiteY2" fmla="*/ 33814 h 38100"/>
                  <a:gd name="connsiteX3" fmla="*/ 3381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8099" y="7144"/>
                      <a:pt x="20479" y="7144"/>
                    </a:cubicBezTo>
                    <a:close/>
                  </a:path>
                </a:pathLst>
              </a:custGeom>
              <a:grpFill/>
              <a:ln w="9525" cap="flat">
                <a:solidFill>
                  <a:srgbClr val="07F0F6"/>
                </a:solidFill>
                <a:prstDash val="solid"/>
                <a:miter/>
              </a:ln>
            </p:spPr>
            <p:txBody>
              <a:bodyPr rtlCol="0" anchor="ctr"/>
              <a:lstStyle/>
              <a:p>
                <a:endParaRPr lang="en-US"/>
              </a:p>
            </p:txBody>
          </p:sp>
          <p:sp>
            <p:nvSpPr>
              <p:cNvPr id="403" name="Freeform: Shape 251">
                <a:extLst>
                  <a:ext uri="{FF2B5EF4-FFF2-40B4-BE49-F238E27FC236}">
                    <a16:creationId xmlns:a16="http://schemas.microsoft.com/office/drawing/2014/main" xmlns="" id="{454A47C9-FFC7-451F-8D34-A167ACFDFD4A}"/>
                  </a:ext>
                </a:extLst>
              </p:cNvPr>
              <p:cNvSpPr/>
              <p:nvPr/>
            </p:nvSpPr>
            <p:spPr>
              <a:xfrm>
                <a:off x="5084921" y="3377088"/>
                <a:ext cx="361950" cy="95250"/>
              </a:xfrm>
              <a:custGeom>
                <a:avLst/>
                <a:gdLst>
                  <a:gd name="connsiteX0" fmla="*/ 349091 w 361950"/>
                  <a:gd name="connsiteY0" fmla="*/ 7144 h 95250"/>
                  <a:gd name="connsiteX1" fmla="*/ 354806 w 361950"/>
                  <a:gd name="connsiteY1" fmla="*/ 12859 h 95250"/>
                  <a:gd name="connsiteX2" fmla="*/ 271939 w 361950"/>
                  <a:gd name="connsiteY2" fmla="*/ 94774 h 95250"/>
                  <a:gd name="connsiteX3" fmla="*/ 7144 w 361950"/>
                  <a:gd name="connsiteY3" fmla="*/ 94774 h 95250"/>
                  <a:gd name="connsiteX4" fmla="*/ 7144 w 361950"/>
                  <a:gd name="connsiteY4" fmla="*/ 88106 h 95250"/>
                  <a:gd name="connsiteX5" fmla="*/ 269081 w 361950"/>
                  <a:gd name="connsiteY5" fmla="*/ 88106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950" h="95250">
                    <a:moveTo>
                      <a:pt x="349091" y="7144"/>
                    </a:moveTo>
                    <a:lnTo>
                      <a:pt x="354806" y="12859"/>
                    </a:lnTo>
                    <a:lnTo>
                      <a:pt x="271939" y="94774"/>
                    </a:lnTo>
                    <a:lnTo>
                      <a:pt x="7144" y="94774"/>
                    </a:lnTo>
                    <a:lnTo>
                      <a:pt x="7144" y="88106"/>
                    </a:lnTo>
                    <a:lnTo>
                      <a:pt x="269081" y="88106"/>
                    </a:lnTo>
                    <a:close/>
                  </a:path>
                </a:pathLst>
              </a:custGeom>
              <a:grpFill/>
              <a:ln w="9525" cap="flat">
                <a:solidFill>
                  <a:srgbClr val="07F0F6"/>
                </a:solidFill>
                <a:prstDash val="solid"/>
                <a:miter/>
              </a:ln>
            </p:spPr>
            <p:txBody>
              <a:bodyPr rtlCol="0" anchor="ctr"/>
              <a:lstStyle/>
              <a:p>
                <a:endParaRPr lang="en-US"/>
              </a:p>
            </p:txBody>
          </p:sp>
          <p:sp>
            <p:nvSpPr>
              <p:cNvPr id="404" name="Freeform: Shape 252">
                <a:extLst>
                  <a:ext uri="{FF2B5EF4-FFF2-40B4-BE49-F238E27FC236}">
                    <a16:creationId xmlns:a16="http://schemas.microsoft.com/office/drawing/2014/main" xmlns="" id="{E504B9E8-456C-4828-B157-D5FE0C962550}"/>
                  </a:ext>
                </a:extLst>
              </p:cNvPr>
              <p:cNvSpPr/>
              <p:nvPr/>
            </p:nvSpPr>
            <p:spPr>
              <a:xfrm>
                <a:off x="5072539" y="3448526"/>
                <a:ext cx="38100" cy="38100"/>
              </a:xfrm>
              <a:custGeom>
                <a:avLst/>
                <a:gdLst>
                  <a:gd name="connsiteX0" fmla="*/ 20479 w 38100"/>
                  <a:gd name="connsiteY0" fmla="*/ 7144 h 38100"/>
                  <a:gd name="connsiteX1" fmla="*/ 7144 w 38100"/>
                  <a:gd name="connsiteY1" fmla="*/ 20479 h 38100"/>
                  <a:gd name="connsiteX2" fmla="*/ 20479 w 38100"/>
                  <a:gd name="connsiteY2" fmla="*/ 33814 h 38100"/>
                  <a:gd name="connsiteX3" fmla="*/ 3381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2861" y="12859"/>
                      <a:pt x="27146" y="7144"/>
                      <a:pt x="20479" y="7144"/>
                    </a:cubicBezTo>
                    <a:close/>
                  </a:path>
                </a:pathLst>
              </a:custGeom>
              <a:grpFill/>
              <a:ln w="9525" cap="flat">
                <a:solidFill>
                  <a:srgbClr val="07F0F6"/>
                </a:solidFill>
                <a:prstDash val="solid"/>
                <a:miter/>
              </a:ln>
            </p:spPr>
            <p:txBody>
              <a:bodyPr rtlCol="0" anchor="ctr"/>
              <a:lstStyle/>
              <a:p>
                <a:endParaRPr lang="en-US"/>
              </a:p>
            </p:txBody>
          </p:sp>
          <p:sp>
            <p:nvSpPr>
              <p:cNvPr id="405" name="Freeform: Shape 253">
                <a:extLst>
                  <a:ext uri="{FF2B5EF4-FFF2-40B4-BE49-F238E27FC236}">
                    <a16:creationId xmlns:a16="http://schemas.microsoft.com/office/drawing/2014/main" xmlns="" id="{1D04E453-8E10-48BD-B556-00C08DC1031A}"/>
                  </a:ext>
                </a:extLst>
              </p:cNvPr>
              <p:cNvSpPr/>
              <p:nvPr/>
            </p:nvSpPr>
            <p:spPr>
              <a:xfrm>
                <a:off x="5571649" y="3071336"/>
                <a:ext cx="809625" cy="200025"/>
              </a:xfrm>
              <a:custGeom>
                <a:avLst/>
                <a:gdLst>
                  <a:gd name="connsiteX0" fmla="*/ 11906 w 809625"/>
                  <a:gd name="connsiteY0" fmla="*/ 7144 h 200025"/>
                  <a:gd name="connsiteX1" fmla="*/ 192881 w 809625"/>
                  <a:gd name="connsiteY1" fmla="*/ 188119 h 200025"/>
                  <a:gd name="connsiteX2" fmla="*/ 808196 w 809625"/>
                  <a:gd name="connsiteY2" fmla="*/ 188119 h 200025"/>
                  <a:gd name="connsiteX3" fmla="*/ 808196 w 809625"/>
                  <a:gd name="connsiteY3" fmla="*/ 195739 h 200025"/>
                  <a:gd name="connsiteX4" fmla="*/ 190024 w 809625"/>
                  <a:gd name="connsiteY4" fmla="*/ 194786 h 200025"/>
                  <a:gd name="connsiteX5" fmla="*/ 7144 w 809625"/>
                  <a:gd name="connsiteY5" fmla="*/ 11906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9625" h="200025">
                    <a:moveTo>
                      <a:pt x="11906" y="7144"/>
                    </a:moveTo>
                    <a:lnTo>
                      <a:pt x="192881" y="188119"/>
                    </a:lnTo>
                    <a:lnTo>
                      <a:pt x="808196" y="188119"/>
                    </a:lnTo>
                    <a:lnTo>
                      <a:pt x="808196" y="195739"/>
                    </a:lnTo>
                    <a:lnTo>
                      <a:pt x="190024" y="194786"/>
                    </a:lnTo>
                    <a:lnTo>
                      <a:pt x="7144" y="11906"/>
                    </a:lnTo>
                    <a:close/>
                  </a:path>
                </a:pathLst>
              </a:custGeom>
              <a:grpFill/>
              <a:ln w="9525" cap="flat">
                <a:solidFill>
                  <a:srgbClr val="07F0F6"/>
                </a:solidFill>
                <a:prstDash val="solid"/>
                <a:miter/>
              </a:ln>
            </p:spPr>
            <p:txBody>
              <a:bodyPr rtlCol="0" anchor="ctr"/>
              <a:lstStyle/>
              <a:p>
                <a:endParaRPr lang="en-US"/>
              </a:p>
            </p:txBody>
          </p:sp>
          <p:sp>
            <p:nvSpPr>
              <p:cNvPr id="406" name="Freeform: Shape 254">
                <a:extLst>
                  <a:ext uri="{FF2B5EF4-FFF2-40B4-BE49-F238E27FC236}">
                    <a16:creationId xmlns:a16="http://schemas.microsoft.com/office/drawing/2014/main" xmlns="" id="{99B9C8C9-1886-4A0B-8BFF-F753F2E1AAC5}"/>
                  </a:ext>
                </a:extLst>
              </p:cNvPr>
              <p:cNvSpPr/>
              <p:nvPr/>
            </p:nvSpPr>
            <p:spPr>
              <a:xfrm>
                <a:off x="6358414" y="3242786"/>
                <a:ext cx="38100" cy="38100"/>
              </a:xfrm>
              <a:custGeom>
                <a:avLst/>
                <a:gdLst>
                  <a:gd name="connsiteX0" fmla="*/ 20479 w 38100"/>
                  <a:gd name="connsiteY0" fmla="*/ 33814 h 38100"/>
                  <a:gd name="connsiteX1" fmla="*/ 33814 w 38100"/>
                  <a:gd name="connsiteY1" fmla="*/ 20479 h 38100"/>
                  <a:gd name="connsiteX2" fmla="*/ 20479 w 38100"/>
                  <a:gd name="connsiteY2" fmla="*/ 7144 h 38100"/>
                  <a:gd name="connsiteX3" fmla="*/ 7144 w 38100"/>
                  <a:gd name="connsiteY3" fmla="*/ 20479 h 38100"/>
                  <a:gd name="connsiteX4" fmla="*/ 20479 w 38100"/>
                  <a:gd name="connsiteY4" fmla="*/ 3381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33814"/>
                    </a:moveTo>
                    <a:cubicBezTo>
                      <a:pt x="28099" y="33814"/>
                      <a:pt x="33814" y="28099"/>
                      <a:pt x="33814" y="20479"/>
                    </a:cubicBezTo>
                    <a:cubicBezTo>
                      <a:pt x="33814" y="12859"/>
                      <a:pt x="28099" y="7144"/>
                      <a:pt x="20479" y="7144"/>
                    </a:cubicBezTo>
                    <a:cubicBezTo>
                      <a:pt x="12859" y="7144"/>
                      <a:pt x="7144" y="12859"/>
                      <a:pt x="7144" y="20479"/>
                    </a:cubicBezTo>
                    <a:cubicBezTo>
                      <a:pt x="7144" y="28099"/>
                      <a:pt x="13811" y="33814"/>
                      <a:pt x="20479" y="33814"/>
                    </a:cubicBezTo>
                    <a:close/>
                  </a:path>
                </a:pathLst>
              </a:custGeom>
              <a:grpFill/>
              <a:ln w="9525" cap="flat">
                <a:solidFill>
                  <a:srgbClr val="07F0F6"/>
                </a:solidFill>
                <a:prstDash val="solid"/>
                <a:miter/>
              </a:ln>
            </p:spPr>
            <p:txBody>
              <a:bodyPr rtlCol="0" anchor="ctr"/>
              <a:lstStyle/>
              <a:p>
                <a:endParaRPr lang="en-US"/>
              </a:p>
            </p:txBody>
          </p:sp>
        </p:grpSp>
        <p:grpSp>
          <p:nvGrpSpPr>
            <p:cNvPr id="189" name="Graphic 166">
              <a:extLst>
                <a:ext uri="{FF2B5EF4-FFF2-40B4-BE49-F238E27FC236}">
                  <a16:creationId xmlns:a16="http://schemas.microsoft.com/office/drawing/2014/main" xmlns="" id="{B750ED0C-289A-4042-A006-648AD033C4EF}"/>
                </a:ext>
              </a:extLst>
            </p:cNvPr>
            <p:cNvGrpSpPr/>
            <p:nvPr/>
          </p:nvGrpSpPr>
          <p:grpSpPr>
            <a:xfrm>
              <a:off x="6426468" y="96827"/>
              <a:ext cx="4000541" cy="855648"/>
              <a:chOff x="4298394" y="3045618"/>
              <a:chExt cx="3591640" cy="768191"/>
            </a:xfrm>
            <a:grpFill/>
          </p:grpSpPr>
          <p:sp>
            <p:nvSpPr>
              <p:cNvPr id="367" name="Freeform: Shape 215">
                <a:extLst>
                  <a:ext uri="{FF2B5EF4-FFF2-40B4-BE49-F238E27FC236}">
                    <a16:creationId xmlns:a16="http://schemas.microsoft.com/office/drawing/2014/main" xmlns="" id="{28724574-9161-4A75-A4BD-D39719BCD1FB}"/>
                  </a:ext>
                </a:extLst>
              </p:cNvPr>
              <p:cNvSpPr/>
              <p:nvPr/>
            </p:nvSpPr>
            <p:spPr>
              <a:xfrm>
                <a:off x="4401979" y="3311366"/>
                <a:ext cx="3476624" cy="200025"/>
              </a:xfrm>
              <a:custGeom>
                <a:avLst/>
                <a:gdLst>
                  <a:gd name="connsiteX0" fmla="*/ 1497806 w 3476625"/>
                  <a:gd name="connsiteY0" fmla="*/ 7144 h 200025"/>
                  <a:gd name="connsiteX1" fmla="*/ 1822609 w 3476625"/>
                  <a:gd name="connsiteY1" fmla="*/ 7144 h 200025"/>
                  <a:gd name="connsiteX2" fmla="*/ 1899761 w 3476625"/>
                  <a:gd name="connsiteY2" fmla="*/ 84296 h 200025"/>
                  <a:gd name="connsiteX3" fmla="*/ 2174081 w 3476625"/>
                  <a:gd name="connsiteY3" fmla="*/ 84296 h 200025"/>
                  <a:gd name="connsiteX4" fmla="*/ 2240756 w 3476625"/>
                  <a:gd name="connsiteY4" fmla="*/ 17621 h 200025"/>
                  <a:gd name="connsiteX5" fmla="*/ 3470434 w 3476625"/>
                  <a:gd name="connsiteY5" fmla="*/ 17621 h 200025"/>
                  <a:gd name="connsiteX6" fmla="*/ 3470434 w 3476625"/>
                  <a:gd name="connsiteY6" fmla="*/ 24289 h 200025"/>
                  <a:gd name="connsiteX7" fmla="*/ 2243614 w 3476625"/>
                  <a:gd name="connsiteY7" fmla="*/ 24289 h 200025"/>
                  <a:gd name="connsiteX8" fmla="*/ 2176939 w 3476625"/>
                  <a:gd name="connsiteY8" fmla="*/ 90964 h 200025"/>
                  <a:gd name="connsiteX9" fmla="*/ 1896904 w 3476625"/>
                  <a:gd name="connsiteY9" fmla="*/ 90964 h 200025"/>
                  <a:gd name="connsiteX10" fmla="*/ 1819751 w 3476625"/>
                  <a:gd name="connsiteY10" fmla="*/ 13811 h 200025"/>
                  <a:gd name="connsiteX11" fmla="*/ 1500664 w 3476625"/>
                  <a:gd name="connsiteY11" fmla="*/ 13811 h 200025"/>
                  <a:gd name="connsiteX12" fmla="*/ 1432084 w 3476625"/>
                  <a:gd name="connsiteY12" fmla="*/ 120491 h 200025"/>
                  <a:gd name="connsiteX13" fmla="*/ 1057751 w 3476625"/>
                  <a:gd name="connsiteY13" fmla="*/ 120491 h 200025"/>
                  <a:gd name="connsiteX14" fmla="*/ 971074 w 3476625"/>
                  <a:gd name="connsiteY14" fmla="*/ 14764 h 200025"/>
                  <a:gd name="connsiteX15" fmla="*/ 379571 w 3476625"/>
                  <a:gd name="connsiteY15" fmla="*/ 14764 h 200025"/>
                  <a:gd name="connsiteX16" fmla="*/ 11906 w 3476625"/>
                  <a:gd name="connsiteY16" fmla="*/ 201454 h 200025"/>
                  <a:gd name="connsiteX17" fmla="*/ 7144 w 3476625"/>
                  <a:gd name="connsiteY17" fmla="*/ 196691 h 200025"/>
                  <a:gd name="connsiteX18" fmla="*/ 376714 w 3476625"/>
                  <a:gd name="connsiteY18" fmla="*/ 8096 h 200025"/>
                  <a:gd name="connsiteX19" fmla="*/ 973931 w 3476625"/>
                  <a:gd name="connsiteY19" fmla="*/ 8096 h 200025"/>
                  <a:gd name="connsiteX20" fmla="*/ 1061561 w 3476625"/>
                  <a:gd name="connsiteY20" fmla="*/ 113824 h 200025"/>
                  <a:gd name="connsiteX21" fmla="*/ 1429226 w 3476625"/>
                  <a:gd name="connsiteY21" fmla="*/ 11382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476625" h="200025">
                    <a:moveTo>
                      <a:pt x="1497806" y="7144"/>
                    </a:moveTo>
                    <a:lnTo>
                      <a:pt x="1822609" y="7144"/>
                    </a:lnTo>
                    <a:lnTo>
                      <a:pt x="1899761" y="84296"/>
                    </a:lnTo>
                    <a:lnTo>
                      <a:pt x="2174081" y="84296"/>
                    </a:lnTo>
                    <a:lnTo>
                      <a:pt x="2240756" y="17621"/>
                    </a:lnTo>
                    <a:lnTo>
                      <a:pt x="3470434" y="17621"/>
                    </a:lnTo>
                    <a:lnTo>
                      <a:pt x="3470434" y="24289"/>
                    </a:lnTo>
                    <a:lnTo>
                      <a:pt x="2243614" y="24289"/>
                    </a:lnTo>
                    <a:lnTo>
                      <a:pt x="2176939" y="90964"/>
                    </a:lnTo>
                    <a:lnTo>
                      <a:pt x="1896904" y="90964"/>
                    </a:lnTo>
                    <a:lnTo>
                      <a:pt x="1819751" y="13811"/>
                    </a:lnTo>
                    <a:lnTo>
                      <a:pt x="1500664" y="13811"/>
                    </a:lnTo>
                    <a:lnTo>
                      <a:pt x="1432084" y="120491"/>
                    </a:lnTo>
                    <a:lnTo>
                      <a:pt x="1057751" y="120491"/>
                    </a:lnTo>
                    <a:lnTo>
                      <a:pt x="971074" y="14764"/>
                    </a:lnTo>
                    <a:lnTo>
                      <a:pt x="379571" y="14764"/>
                    </a:lnTo>
                    <a:lnTo>
                      <a:pt x="11906" y="201454"/>
                    </a:lnTo>
                    <a:lnTo>
                      <a:pt x="7144" y="196691"/>
                    </a:lnTo>
                    <a:lnTo>
                      <a:pt x="376714" y="8096"/>
                    </a:lnTo>
                    <a:lnTo>
                      <a:pt x="973931" y="8096"/>
                    </a:lnTo>
                    <a:lnTo>
                      <a:pt x="1061561" y="113824"/>
                    </a:lnTo>
                    <a:lnTo>
                      <a:pt x="1429226" y="113824"/>
                    </a:lnTo>
                    <a:close/>
                  </a:path>
                </a:pathLst>
              </a:custGeom>
              <a:grpFill/>
              <a:ln w="9525" cap="flat">
                <a:solidFill>
                  <a:srgbClr val="07F0F6"/>
                </a:solidFill>
                <a:prstDash val="solid"/>
                <a:miter/>
              </a:ln>
            </p:spPr>
            <p:txBody>
              <a:bodyPr rtlCol="0" anchor="ctr"/>
              <a:lstStyle/>
              <a:p>
                <a:endParaRPr lang="en-US"/>
              </a:p>
            </p:txBody>
          </p:sp>
          <p:sp>
            <p:nvSpPr>
              <p:cNvPr id="368" name="Freeform: Shape 216">
                <a:extLst>
                  <a:ext uri="{FF2B5EF4-FFF2-40B4-BE49-F238E27FC236}">
                    <a16:creationId xmlns:a16="http://schemas.microsoft.com/office/drawing/2014/main" xmlns="" id="{5BD29B1E-711F-43F2-8BFA-33A728ED8A77}"/>
                  </a:ext>
                </a:extLst>
              </p:cNvPr>
              <p:cNvSpPr/>
              <p:nvPr/>
            </p:nvSpPr>
            <p:spPr>
              <a:xfrm>
                <a:off x="7851934" y="3312318"/>
                <a:ext cx="38100" cy="38100"/>
              </a:xfrm>
              <a:custGeom>
                <a:avLst/>
                <a:gdLst>
                  <a:gd name="connsiteX0" fmla="*/ 20479 w 38100"/>
                  <a:gd name="connsiteY0" fmla="*/ 7144 h 38100"/>
                  <a:gd name="connsiteX1" fmla="*/ 33814 w 38100"/>
                  <a:gd name="connsiteY1" fmla="*/ 20479 h 38100"/>
                  <a:gd name="connsiteX2" fmla="*/ 20479 w 38100"/>
                  <a:gd name="connsiteY2" fmla="*/ 33814 h 38100"/>
                  <a:gd name="connsiteX3" fmla="*/ 714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28099" y="7144"/>
                      <a:pt x="33814" y="12859"/>
                      <a:pt x="33814" y="20479"/>
                    </a:cubicBezTo>
                    <a:cubicBezTo>
                      <a:pt x="33814" y="28099"/>
                      <a:pt x="28099" y="33814"/>
                      <a:pt x="20479" y="33814"/>
                    </a:cubicBezTo>
                    <a:cubicBezTo>
                      <a:pt x="12859" y="33814"/>
                      <a:pt x="7144" y="28099"/>
                      <a:pt x="7144" y="20479"/>
                    </a:cubicBezTo>
                    <a:cubicBezTo>
                      <a:pt x="7144" y="12859"/>
                      <a:pt x="12859" y="7144"/>
                      <a:pt x="20479" y="7144"/>
                    </a:cubicBezTo>
                    <a:close/>
                  </a:path>
                </a:pathLst>
              </a:custGeom>
              <a:grpFill/>
              <a:ln w="9525" cap="flat">
                <a:solidFill>
                  <a:srgbClr val="07F0F6"/>
                </a:solidFill>
                <a:prstDash val="solid"/>
                <a:miter/>
              </a:ln>
            </p:spPr>
            <p:txBody>
              <a:bodyPr rtlCol="0" anchor="ctr"/>
              <a:lstStyle/>
              <a:p>
                <a:endParaRPr lang="en-US"/>
              </a:p>
            </p:txBody>
          </p:sp>
          <p:sp>
            <p:nvSpPr>
              <p:cNvPr id="369" name="Freeform: Shape 217">
                <a:extLst>
                  <a:ext uri="{FF2B5EF4-FFF2-40B4-BE49-F238E27FC236}">
                    <a16:creationId xmlns:a16="http://schemas.microsoft.com/office/drawing/2014/main" xmlns="" id="{F33EED04-7588-42FF-934B-E86882AD0ECC}"/>
                  </a:ext>
                </a:extLst>
              </p:cNvPr>
              <p:cNvSpPr/>
              <p:nvPr/>
            </p:nvSpPr>
            <p:spPr>
              <a:xfrm>
                <a:off x="4391739" y="3489721"/>
                <a:ext cx="38100" cy="38100"/>
              </a:xfrm>
              <a:custGeom>
                <a:avLst/>
                <a:gdLst>
                  <a:gd name="connsiteX0" fmla="*/ 10716 w 38100"/>
                  <a:gd name="connsiteY0" fmla="*/ 10716 h 38100"/>
                  <a:gd name="connsiteX1" fmla="*/ 10716 w 38100"/>
                  <a:gd name="connsiteY1" fmla="*/ 29766 h 38100"/>
                  <a:gd name="connsiteX2" fmla="*/ 29766 w 38100"/>
                  <a:gd name="connsiteY2" fmla="*/ 29766 h 38100"/>
                  <a:gd name="connsiteX3" fmla="*/ 29766 w 38100"/>
                  <a:gd name="connsiteY3" fmla="*/ 10716 h 38100"/>
                  <a:gd name="connsiteX4" fmla="*/ 10716 w 38100"/>
                  <a:gd name="connsiteY4" fmla="*/ 1071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10716" y="10716"/>
                    </a:moveTo>
                    <a:cubicBezTo>
                      <a:pt x="5953" y="15478"/>
                      <a:pt x="5953" y="24051"/>
                      <a:pt x="10716" y="29766"/>
                    </a:cubicBezTo>
                    <a:cubicBezTo>
                      <a:pt x="15478" y="34528"/>
                      <a:pt x="24051" y="34528"/>
                      <a:pt x="29766" y="29766"/>
                    </a:cubicBezTo>
                    <a:cubicBezTo>
                      <a:pt x="34528" y="25003"/>
                      <a:pt x="34528" y="16431"/>
                      <a:pt x="29766" y="10716"/>
                    </a:cubicBezTo>
                    <a:cubicBezTo>
                      <a:pt x="24051" y="5953"/>
                      <a:pt x="15478" y="5953"/>
                      <a:pt x="10716" y="10716"/>
                    </a:cubicBezTo>
                    <a:close/>
                  </a:path>
                </a:pathLst>
              </a:custGeom>
              <a:grpFill/>
              <a:ln w="9525" cap="flat">
                <a:solidFill>
                  <a:srgbClr val="07F0F6"/>
                </a:solidFill>
                <a:prstDash val="solid"/>
                <a:miter/>
              </a:ln>
            </p:spPr>
            <p:txBody>
              <a:bodyPr rtlCol="0" anchor="ctr"/>
              <a:lstStyle/>
              <a:p>
                <a:endParaRPr lang="en-US"/>
              </a:p>
            </p:txBody>
          </p:sp>
          <p:sp>
            <p:nvSpPr>
              <p:cNvPr id="370" name="Freeform: Shape 218">
                <a:extLst>
                  <a:ext uri="{FF2B5EF4-FFF2-40B4-BE49-F238E27FC236}">
                    <a16:creationId xmlns:a16="http://schemas.microsoft.com/office/drawing/2014/main" xmlns="" id="{EF2E67A8-27F3-45B3-88EC-819163621644}"/>
                  </a:ext>
                </a:extLst>
              </p:cNvPr>
              <p:cNvSpPr/>
              <p:nvPr/>
            </p:nvSpPr>
            <p:spPr>
              <a:xfrm>
                <a:off x="4559141" y="3055143"/>
                <a:ext cx="2552700" cy="142875"/>
              </a:xfrm>
              <a:custGeom>
                <a:avLst/>
                <a:gdLst>
                  <a:gd name="connsiteX0" fmla="*/ 7144 w 2552700"/>
                  <a:gd name="connsiteY0" fmla="*/ 7144 h 142875"/>
                  <a:gd name="connsiteX1" fmla="*/ 101441 w 2552700"/>
                  <a:gd name="connsiteY1" fmla="*/ 7144 h 142875"/>
                  <a:gd name="connsiteX2" fmla="*/ 222409 w 2552700"/>
                  <a:gd name="connsiteY2" fmla="*/ 128111 h 142875"/>
                  <a:gd name="connsiteX3" fmla="*/ 813911 w 2552700"/>
                  <a:gd name="connsiteY3" fmla="*/ 128111 h 142875"/>
                  <a:gd name="connsiteX4" fmla="*/ 881539 w 2552700"/>
                  <a:gd name="connsiteY4" fmla="*/ 21431 h 142875"/>
                  <a:gd name="connsiteX5" fmla="*/ 1284446 w 2552700"/>
                  <a:gd name="connsiteY5" fmla="*/ 21431 h 142875"/>
                  <a:gd name="connsiteX6" fmla="*/ 1343501 w 2552700"/>
                  <a:gd name="connsiteY6" fmla="*/ 129064 h 142875"/>
                  <a:gd name="connsiteX7" fmla="*/ 1662589 w 2552700"/>
                  <a:gd name="connsiteY7" fmla="*/ 129064 h 142875"/>
                  <a:gd name="connsiteX8" fmla="*/ 1739741 w 2552700"/>
                  <a:gd name="connsiteY8" fmla="*/ 51911 h 142875"/>
                  <a:gd name="connsiteX9" fmla="*/ 2019776 w 2552700"/>
                  <a:gd name="connsiteY9" fmla="*/ 51911 h 142875"/>
                  <a:gd name="connsiteX10" fmla="*/ 2086451 w 2552700"/>
                  <a:gd name="connsiteY10" fmla="*/ 117634 h 142875"/>
                  <a:gd name="connsiteX11" fmla="*/ 2551271 w 2552700"/>
                  <a:gd name="connsiteY11" fmla="*/ 117634 h 142875"/>
                  <a:gd name="connsiteX12" fmla="*/ 2551271 w 2552700"/>
                  <a:gd name="connsiteY12" fmla="*/ 125254 h 142875"/>
                  <a:gd name="connsiteX13" fmla="*/ 2083594 w 2552700"/>
                  <a:gd name="connsiteY13" fmla="*/ 125254 h 142875"/>
                  <a:gd name="connsiteX14" fmla="*/ 2016919 w 2552700"/>
                  <a:gd name="connsiteY14" fmla="*/ 58579 h 142875"/>
                  <a:gd name="connsiteX15" fmla="*/ 1742599 w 2552700"/>
                  <a:gd name="connsiteY15" fmla="*/ 58579 h 142875"/>
                  <a:gd name="connsiteX16" fmla="*/ 1665446 w 2552700"/>
                  <a:gd name="connsiteY16" fmla="*/ 135731 h 142875"/>
                  <a:gd name="connsiteX17" fmla="*/ 1340644 w 2552700"/>
                  <a:gd name="connsiteY17" fmla="*/ 135731 h 142875"/>
                  <a:gd name="connsiteX18" fmla="*/ 1281589 w 2552700"/>
                  <a:gd name="connsiteY18" fmla="*/ 29051 h 142875"/>
                  <a:gd name="connsiteX19" fmla="*/ 885349 w 2552700"/>
                  <a:gd name="connsiteY19" fmla="*/ 29051 h 142875"/>
                  <a:gd name="connsiteX20" fmla="*/ 816769 w 2552700"/>
                  <a:gd name="connsiteY20" fmla="*/ 134779 h 142875"/>
                  <a:gd name="connsiteX21" fmla="*/ 219551 w 2552700"/>
                  <a:gd name="connsiteY21" fmla="*/ 134779 h 142875"/>
                  <a:gd name="connsiteX22" fmla="*/ 98584 w 2552700"/>
                  <a:gd name="connsiteY22" fmla="*/ 14764 h 142875"/>
                  <a:gd name="connsiteX23" fmla="*/ 7144 w 2552700"/>
                  <a:gd name="connsiteY23" fmla="*/ 1476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552700" h="142875">
                    <a:moveTo>
                      <a:pt x="7144" y="7144"/>
                    </a:moveTo>
                    <a:lnTo>
                      <a:pt x="101441" y="7144"/>
                    </a:lnTo>
                    <a:lnTo>
                      <a:pt x="222409" y="128111"/>
                    </a:lnTo>
                    <a:lnTo>
                      <a:pt x="813911" y="128111"/>
                    </a:lnTo>
                    <a:lnTo>
                      <a:pt x="881539" y="21431"/>
                    </a:lnTo>
                    <a:lnTo>
                      <a:pt x="1284446" y="21431"/>
                    </a:lnTo>
                    <a:lnTo>
                      <a:pt x="1343501" y="129064"/>
                    </a:lnTo>
                    <a:lnTo>
                      <a:pt x="1662589" y="129064"/>
                    </a:lnTo>
                    <a:lnTo>
                      <a:pt x="1739741" y="51911"/>
                    </a:lnTo>
                    <a:lnTo>
                      <a:pt x="2019776" y="51911"/>
                    </a:lnTo>
                    <a:lnTo>
                      <a:pt x="2086451" y="117634"/>
                    </a:lnTo>
                    <a:lnTo>
                      <a:pt x="2551271" y="117634"/>
                    </a:lnTo>
                    <a:lnTo>
                      <a:pt x="2551271" y="125254"/>
                    </a:lnTo>
                    <a:lnTo>
                      <a:pt x="2083594" y="125254"/>
                    </a:lnTo>
                    <a:lnTo>
                      <a:pt x="2016919" y="58579"/>
                    </a:lnTo>
                    <a:lnTo>
                      <a:pt x="1742599" y="58579"/>
                    </a:lnTo>
                    <a:lnTo>
                      <a:pt x="1665446" y="135731"/>
                    </a:lnTo>
                    <a:lnTo>
                      <a:pt x="1340644" y="135731"/>
                    </a:lnTo>
                    <a:lnTo>
                      <a:pt x="1281589" y="29051"/>
                    </a:lnTo>
                    <a:lnTo>
                      <a:pt x="885349" y="29051"/>
                    </a:lnTo>
                    <a:lnTo>
                      <a:pt x="816769" y="134779"/>
                    </a:lnTo>
                    <a:lnTo>
                      <a:pt x="219551" y="134779"/>
                    </a:lnTo>
                    <a:lnTo>
                      <a:pt x="98584" y="14764"/>
                    </a:lnTo>
                    <a:lnTo>
                      <a:pt x="7144" y="14764"/>
                    </a:lnTo>
                    <a:close/>
                  </a:path>
                </a:pathLst>
              </a:custGeom>
              <a:grpFill/>
              <a:ln w="9525" cap="flat">
                <a:solidFill>
                  <a:srgbClr val="07F0F6"/>
                </a:solidFill>
                <a:prstDash val="solid"/>
                <a:miter/>
              </a:ln>
            </p:spPr>
            <p:txBody>
              <a:bodyPr rtlCol="0" anchor="ctr"/>
              <a:lstStyle/>
              <a:p>
                <a:endParaRPr lang="en-US"/>
              </a:p>
            </p:txBody>
          </p:sp>
          <p:sp>
            <p:nvSpPr>
              <p:cNvPr id="371" name="Freeform: Shape 219">
                <a:extLst>
                  <a:ext uri="{FF2B5EF4-FFF2-40B4-BE49-F238E27FC236}">
                    <a16:creationId xmlns:a16="http://schemas.microsoft.com/office/drawing/2014/main" xmlns="" id="{C04954B9-D07D-423E-B2E0-83669D9C0A00}"/>
                  </a:ext>
                </a:extLst>
              </p:cNvPr>
              <p:cNvSpPr/>
              <p:nvPr/>
            </p:nvSpPr>
            <p:spPr>
              <a:xfrm>
                <a:off x="7089934" y="3156108"/>
                <a:ext cx="38100" cy="38100"/>
              </a:xfrm>
              <a:custGeom>
                <a:avLst/>
                <a:gdLst>
                  <a:gd name="connsiteX0" fmla="*/ 20479 w 38100"/>
                  <a:gd name="connsiteY0" fmla="*/ 7144 h 38100"/>
                  <a:gd name="connsiteX1" fmla="*/ 33814 w 38100"/>
                  <a:gd name="connsiteY1" fmla="*/ 20479 h 38100"/>
                  <a:gd name="connsiteX2" fmla="*/ 20479 w 38100"/>
                  <a:gd name="connsiteY2" fmla="*/ 33814 h 38100"/>
                  <a:gd name="connsiteX3" fmla="*/ 714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28099" y="7144"/>
                      <a:pt x="33814" y="12859"/>
                      <a:pt x="33814" y="20479"/>
                    </a:cubicBezTo>
                    <a:cubicBezTo>
                      <a:pt x="33814" y="28099"/>
                      <a:pt x="28099" y="33814"/>
                      <a:pt x="20479" y="33814"/>
                    </a:cubicBezTo>
                    <a:cubicBezTo>
                      <a:pt x="12859" y="33814"/>
                      <a:pt x="7144" y="28099"/>
                      <a:pt x="7144" y="20479"/>
                    </a:cubicBezTo>
                    <a:cubicBezTo>
                      <a:pt x="7144" y="13811"/>
                      <a:pt x="12859" y="7144"/>
                      <a:pt x="20479" y="7144"/>
                    </a:cubicBezTo>
                    <a:close/>
                  </a:path>
                </a:pathLst>
              </a:custGeom>
              <a:grpFill/>
              <a:ln w="9525" cap="flat">
                <a:solidFill>
                  <a:srgbClr val="07F0F6"/>
                </a:solidFill>
                <a:prstDash val="solid"/>
                <a:miter/>
              </a:ln>
            </p:spPr>
            <p:txBody>
              <a:bodyPr rtlCol="0" anchor="ctr"/>
              <a:lstStyle/>
              <a:p>
                <a:endParaRPr lang="en-US"/>
              </a:p>
            </p:txBody>
          </p:sp>
          <p:sp>
            <p:nvSpPr>
              <p:cNvPr id="372" name="Freeform: Shape 220">
                <a:extLst>
                  <a:ext uri="{FF2B5EF4-FFF2-40B4-BE49-F238E27FC236}">
                    <a16:creationId xmlns:a16="http://schemas.microsoft.com/office/drawing/2014/main" xmlns="" id="{27CCE5F1-3C34-4771-BF97-25F919D70549}"/>
                  </a:ext>
                </a:extLst>
              </p:cNvPr>
              <p:cNvSpPr/>
              <p:nvPr/>
            </p:nvSpPr>
            <p:spPr>
              <a:xfrm>
                <a:off x="4546759" y="3045618"/>
                <a:ext cx="38100" cy="38100"/>
              </a:xfrm>
              <a:custGeom>
                <a:avLst/>
                <a:gdLst>
                  <a:gd name="connsiteX0" fmla="*/ 20479 w 38100"/>
                  <a:gd name="connsiteY0" fmla="*/ 7144 h 38100"/>
                  <a:gd name="connsiteX1" fmla="*/ 7144 w 38100"/>
                  <a:gd name="connsiteY1" fmla="*/ 20479 h 38100"/>
                  <a:gd name="connsiteX2" fmla="*/ 20479 w 38100"/>
                  <a:gd name="connsiteY2" fmla="*/ 33814 h 38100"/>
                  <a:gd name="connsiteX3" fmla="*/ 3381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8099" y="7144"/>
                      <a:pt x="20479" y="7144"/>
                    </a:cubicBezTo>
                    <a:close/>
                  </a:path>
                </a:pathLst>
              </a:custGeom>
              <a:grpFill/>
              <a:ln w="9525" cap="flat">
                <a:solidFill>
                  <a:srgbClr val="07F0F6"/>
                </a:solidFill>
                <a:prstDash val="solid"/>
                <a:miter/>
              </a:ln>
            </p:spPr>
            <p:txBody>
              <a:bodyPr rtlCol="0" anchor="ctr"/>
              <a:lstStyle/>
              <a:p>
                <a:endParaRPr lang="en-US"/>
              </a:p>
            </p:txBody>
          </p:sp>
          <p:sp>
            <p:nvSpPr>
              <p:cNvPr id="373" name="Freeform: Shape 221">
                <a:extLst>
                  <a:ext uri="{FF2B5EF4-FFF2-40B4-BE49-F238E27FC236}">
                    <a16:creationId xmlns:a16="http://schemas.microsoft.com/office/drawing/2014/main" xmlns="" id="{7D9E1B22-B75F-48EE-A8A9-532F76B0A8E9}"/>
                  </a:ext>
                </a:extLst>
              </p:cNvPr>
              <p:cNvSpPr/>
              <p:nvPr/>
            </p:nvSpPr>
            <p:spPr>
              <a:xfrm>
                <a:off x="6717506" y="3322796"/>
                <a:ext cx="676275" cy="104775"/>
              </a:xfrm>
              <a:custGeom>
                <a:avLst/>
                <a:gdLst>
                  <a:gd name="connsiteX0" fmla="*/ 668179 w 676275"/>
                  <a:gd name="connsiteY0" fmla="*/ 7144 h 104775"/>
                  <a:gd name="connsiteX1" fmla="*/ 672941 w 676275"/>
                  <a:gd name="connsiteY1" fmla="*/ 11906 h 104775"/>
                  <a:gd name="connsiteX2" fmla="*/ 471964 w 676275"/>
                  <a:gd name="connsiteY2" fmla="*/ 98584 h 104775"/>
                  <a:gd name="connsiteX3" fmla="*/ 7144 w 676275"/>
                  <a:gd name="connsiteY3" fmla="*/ 98584 h 104775"/>
                  <a:gd name="connsiteX4" fmla="*/ 7144 w 676275"/>
                  <a:gd name="connsiteY4" fmla="*/ 91916 h 104775"/>
                  <a:gd name="connsiteX5" fmla="*/ 469106 w 676275"/>
                  <a:gd name="connsiteY5" fmla="*/ 91916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6275" h="104775">
                    <a:moveTo>
                      <a:pt x="668179" y="7144"/>
                    </a:moveTo>
                    <a:lnTo>
                      <a:pt x="672941" y="11906"/>
                    </a:lnTo>
                    <a:lnTo>
                      <a:pt x="471964" y="98584"/>
                    </a:lnTo>
                    <a:lnTo>
                      <a:pt x="7144" y="98584"/>
                    </a:lnTo>
                    <a:lnTo>
                      <a:pt x="7144" y="91916"/>
                    </a:lnTo>
                    <a:lnTo>
                      <a:pt x="469106" y="91916"/>
                    </a:lnTo>
                    <a:close/>
                  </a:path>
                </a:pathLst>
              </a:custGeom>
              <a:grpFill/>
              <a:ln w="9525" cap="flat">
                <a:solidFill>
                  <a:srgbClr val="07F0F6"/>
                </a:solidFill>
                <a:prstDash val="solid"/>
                <a:miter/>
              </a:ln>
            </p:spPr>
            <p:txBody>
              <a:bodyPr rtlCol="0" anchor="ctr"/>
              <a:lstStyle/>
              <a:p>
                <a:endParaRPr lang="en-US"/>
              </a:p>
            </p:txBody>
          </p:sp>
          <p:sp>
            <p:nvSpPr>
              <p:cNvPr id="374" name="Freeform: Shape 222">
                <a:extLst>
                  <a:ext uri="{FF2B5EF4-FFF2-40B4-BE49-F238E27FC236}">
                    <a16:creationId xmlns:a16="http://schemas.microsoft.com/office/drawing/2014/main" xmlns="" id="{DBF11BCD-F134-417F-B8FA-CBCC9E0D1D90}"/>
                  </a:ext>
                </a:extLst>
              </p:cNvPr>
              <p:cNvSpPr/>
              <p:nvPr/>
            </p:nvSpPr>
            <p:spPr>
              <a:xfrm>
                <a:off x="6705124" y="3398043"/>
                <a:ext cx="38100" cy="38100"/>
              </a:xfrm>
              <a:custGeom>
                <a:avLst/>
                <a:gdLst>
                  <a:gd name="connsiteX0" fmla="*/ 20479 w 38100"/>
                  <a:gd name="connsiteY0" fmla="*/ 7144 h 38100"/>
                  <a:gd name="connsiteX1" fmla="*/ 7144 w 38100"/>
                  <a:gd name="connsiteY1" fmla="*/ 20479 h 38100"/>
                  <a:gd name="connsiteX2" fmla="*/ 20479 w 38100"/>
                  <a:gd name="connsiteY2" fmla="*/ 33814 h 38100"/>
                  <a:gd name="connsiteX3" fmla="*/ 3381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7146" y="7144"/>
                      <a:pt x="20479" y="7144"/>
                    </a:cubicBezTo>
                    <a:close/>
                  </a:path>
                </a:pathLst>
              </a:custGeom>
              <a:grpFill/>
              <a:ln w="9525" cap="flat">
                <a:solidFill>
                  <a:srgbClr val="07F0F6"/>
                </a:solidFill>
                <a:prstDash val="solid"/>
                <a:miter/>
              </a:ln>
            </p:spPr>
            <p:txBody>
              <a:bodyPr rtlCol="0" anchor="ctr"/>
              <a:lstStyle/>
              <a:p>
                <a:endParaRPr lang="en-US"/>
              </a:p>
            </p:txBody>
          </p:sp>
          <p:sp>
            <p:nvSpPr>
              <p:cNvPr id="375" name="Freeform: Shape 223">
                <a:extLst>
                  <a:ext uri="{FF2B5EF4-FFF2-40B4-BE49-F238E27FC236}">
                    <a16:creationId xmlns:a16="http://schemas.microsoft.com/office/drawing/2014/main" xmlns="" id="{69DE9CBE-F340-4A51-A894-62FCEE8BCB07}"/>
                  </a:ext>
                </a:extLst>
              </p:cNvPr>
              <p:cNvSpPr/>
              <p:nvPr/>
            </p:nvSpPr>
            <p:spPr>
              <a:xfrm>
                <a:off x="5352574" y="3312318"/>
                <a:ext cx="742950" cy="485775"/>
              </a:xfrm>
              <a:custGeom>
                <a:avLst/>
                <a:gdLst>
                  <a:gd name="connsiteX0" fmla="*/ 736759 w 742950"/>
                  <a:gd name="connsiteY0" fmla="*/ 7144 h 485775"/>
                  <a:gd name="connsiteX1" fmla="*/ 741521 w 742950"/>
                  <a:gd name="connsiteY1" fmla="*/ 11906 h 485775"/>
                  <a:gd name="connsiteX2" fmla="*/ 552926 w 742950"/>
                  <a:gd name="connsiteY2" fmla="*/ 200501 h 485775"/>
                  <a:gd name="connsiteX3" fmla="*/ 260509 w 742950"/>
                  <a:gd name="connsiteY3" fmla="*/ 200501 h 485775"/>
                  <a:gd name="connsiteX4" fmla="*/ 12859 w 742950"/>
                  <a:gd name="connsiteY4" fmla="*/ 486251 h 485775"/>
                  <a:gd name="connsiteX5" fmla="*/ 7144 w 742950"/>
                  <a:gd name="connsiteY5" fmla="*/ 481489 h 485775"/>
                  <a:gd name="connsiteX6" fmla="*/ 257651 w 742950"/>
                  <a:gd name="connsiteY6" fmla="*/ 192881 h 485775"/>
                  <a:gd name="connsiteX7" fmla="*/ 550069 w 742950"/>
                  <a:gd name="connsiteY7" fmla="*/ 192881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2950" h="485775">
                    <a:moveTo>
                      <a:pt x="736759" y="7144"/>
                    </a:moveTo>
                    <a:lnTo>
                      <a:pt x="741521" y="11906"/>
                    </a:lnTo>
                    <a:lnTo>
                      <a:pt x="552926" y="200501"/>
                    </a:lnTo>
                    <a:lnTo>
                      <a:pt x="260509" y="200501"/>
                    </a:lnTo>
                    <a:lnTo>
                      <a:pt x="12859" y="486251"/>
                    </a:lnTo>
                    <a:lnTo>
                      <a:pt x="7144" y="481489"/>
                    </a:lnTo>
                    <a:lnTo>
                      <a:pt x="257651" y="192881"/>
                    </a:lnTo>
                    <a:lnTo>
                      <a:pt x="550069" y="192881"/>
                    </a:lnTo>
                    <a:close/>
                  </a:path>
                </a:pathLst>
              </a:custGeom>
              <a:grpFill/>
              <a:ln w="9525" cap="flat">
                <a:solidFill>
                  <a:srgbClr val="07F0F6"/>
                </a:solidFill>
                <a:prstDash val="solid"/>
                <a:miter/>
              </a:ln>
            </p:spPr>
            <p:txBody>
              <a:bodyPr rtlCol="0" anchor="ctr"/>
              <a:lstStyle/>
              <a:p>
                <a:endParaRPr lang="en-US"/>
              </a:p>
            </p:txBody>
          </p:sp>
          <p:sp>
            <p:nvSpPr>
              <p:cNvPr id="376" name="Freeform: Shape 224">
                <a:extLst>
                  <a:ext uri="{FF2B5EF4-FFF2-40B4-BE49-F238E27FC236}">
                    <a16:creationId xmlns:a16="http://schemas.microsoft.com/office/drawing/2014/main" xmlns="" id="{9B6AFBFA-2ED5-4013-BF04-EE7FF56C9BA6}"/>
                  </a:ext>
                </a:extLst>
              </p:cNvPr>
              <p:cNvSpPr/>
              <p:nvPr/>
            </p:nvSpPr>
            <p:spPr>
              <a:xfrm>
                <a:off x="5343287" y="3775709"/>
                <a:ext cx="38100" cy="38100"/>
              </a:xfrm>
              <a:custGeom>
                <a:avLst/>
                <a:gdLst>
                  <a:gd name="connsiteX0" fmla="*/ 10716 w 38100"/>
                  <a:gd name="connsiteY0" fmla="*/ 11430 h 38100"/>
                  <a:gd name="connsiteX1" fmla="*/ 10716 w 38100"/>
                  <a:gd name="connsiteY1" fmla="*/ 30480 h 38100"/>
                  <a:gd name="connsiteX2" fmla="*/ 29766 w 38100"/>
                  <a:gd name="connsiteY2" fmla="*/ 30480 h 38100"/>
                  <a:gd name="connsiteX3" fmla="*/ 29766 w 38100"/>
                  <a:gd name="connsiteY3" fmla="*/ 11430 h 38100"/>
                  <a:gd name="connsiteX4" fmla="*/ 10716 w 38100"/>
                  <a:gd name="connsiteY4" fmla="*/ 1143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10716" y="11430"/>
                    </a:moveTo>
                    <a:cubicBezTo>
                      <a:pt x="5953" y="16192"/>
                      <a:pt x="5953" y="24765"/>
                      <a:pt x="10716" y="30480"/>
                    </a:cubicBezTo>
                    <a:cubicBezTo>
                      <a:pt x="15478" y="35242"/>
                      <a:pt x="24051" y="35242"/>
                      <a:pt x="29766" y="30480"/>
                    </a:cubicBezTo>
                    <a:cubicBezTo>
                      <a:pt x="34528" y="25717"/>
                      <a:pt x="34528" y="17145"/>
                      <a:pt x="29766" y="11430"/>
                    </a:cubicBezTo>
                    <a:cubicBezTo>
                      <a:pt x="24051" y="5715"/>
                      <a:pt x="15478" y="5715"/>
                      <a:pt x="10716" y="11430"/>
                    </a:cubicBezTo>
                    <a:close/>
                  </a:path>
                </a:pathLst>
              </a:custGeom>
              <a:grpFill/>
              <a:ln w="9525" cap="flat">
                <a:solidFill>
                  <a:srgbClr val="07F0F6"/>
                </a:solidFill>
                <a:prstDash val="solid"/>
                <a:miter/>
              </a:ln>
            </p:spPr>
            <p:txBody>
              <a:bodyPr rtlCol="0" anchor="ctr"/>
              <a:lstStyle/>
              <a:p>
                <a:endParaRPr lang="en-US"/>
              </a:p>
            </p:txBody>
          </p:sp>
          <p:sp>
            <p:nvSpPr>
              <p:cNvPr id="377" name="Freeform: Shape 225">
                <a:extLst>
                  <a:ext uri="{FF2B5EF4-FFF2-40B4-BE49-F238E27FC236}">
                    <a16:creationId xmlns:a16="http://schemas.microsoft.com/office/drawing/2014/main" xmlns="" id="{5F3347CF-DBE3-4CDA-B478-AAC7A31AC31F}"/>
                  </a:ext>
                </a:extLst>
              </p:cNvPr>
              <p:cNvSpPr/>
              <p:nvPr/>
            </p:nvSpPr>
            <p:spPr>
              <a:xfrm>
                <a:off x="4308634" y="3313271"/>
                <a:ext cx="1009650" cy="428625"/>
              </a:xfrm>
              <a:custGeom>
                <a:avLst/>
                <a:gdLst>
                  <a:gd name="connsiteX0" fmla="*/ 998696 w 1009650"/>
                  <a:gd name="connsiteY0" fmla="*/ 7144 h 428625"/>
                  <a:gd name="connsiteX1" fmla="*/ 1003459 w 1009650"/>
                  <a:gd name="connsiteY1" fmla="*/ 11906 h 428625"/>
                  <a:gd name="connsiteX2" fmla="*/ 912019 w 1009650"/>
                  <a:gd name="connsiteY2" fmla="*/ 103346 h 428625"/>
                  <a:gd name="connsiteX3" fmla="*/ 646271 w 1009650"/>
                  <a:gd name="connsiteY3" fmla="*/ 103346 h 428625"/>
                  <a:gd name="connsiteX4" fmla="*/ 476726 w 1009650"/>
                  <a:gd name="connsiteY4" fmla="*/ 272891 h 428625"/>
                  <a:gd name="connsiteX5" fmla="*/ 306229 w 1009650"/>
                  <a:gd name="connsiteY5" fmla="*/ 272891 h 428625"/>
                  <a:gd name="connsiteX6" fmla="*/ 11906 w 1009650"/>
                  <a:gd name="connsiteY6" fmla="*/ 424339 h 428625"/>
                  <a:gd name="connsiteX7" fmla="*/ 7144 w 1009650"/>
                  <a:gd name="connsiteY7" fmla="*/ 419576 h 428625"/>
                  <a:gd name="connsiteX8" fmla="*/ 303371 w 1009650"/>
                  <a:gd name="connsiteY8" fmla="*/ 266224 h 428625"/>
                  <a:gd name="connsiteX9" fmla="*/ 472916 w 1009650"/>
                  <a:gd name="connsiteY9" fmla="*/ 266224 h 428625"/>
                  <a:gd name="connsiteX10" fmla="*/ 643414 w 1009650"/>
                  <a:gd name="connsiteY10" fmla="*/ 95726 h 428625"/>
                  <a:gd name="connsiteX11" fmla="*/ 909161 w 1009650"/>
                  <a:gd name="connsiteY11" fmla="*/ 95726 h 42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9650" h="428625">
                    <a:moveTo>
                      <a:pt x="998696" y="7144"/>
                    </a:moveTo>
                    <a:lnTo>
                      <a:pt x="1003459" y="11906"/>
                    </a:lnTo>
                    <a:lnTo>
                      <a:pt x="912019" y="103346"/>
                    </a:lnTo>
                    <a:lnTo>
                      <a:pt x="646271" y="103346"/>
                    </a:lnTo>
                    <a:lnTo>
                      <a:pt x="476726" y="272891"/>
                    </a:lnTo>
                    <a:lnTo>
                      <a:pt x="306229" y="272891"/>
                    </a:lnTo>
                    <a:lnTo>
                      <a:pt x="11906" y="424339"/>
                    </a:lnTo>
                    <a:lnTo>
                      <a:pt x="7144" y="419576"/>
                    </a:lnTo>
                    <a:lnTo>
                      <a:pt x="303371" y="266224"/>
                    </a:lnTo>
                    <a:lnTo>
                      <a:pt x="472916" y="266224"/>
                    </a:lnTo>
                    <a:lnTo>
                      <a:pt x="643414" y="95726"/>
                    </a:lnTo>
                    <a:lnTo>
                      <a:pt x="909161" y="95726"/>
                    </a:lnTo>
                    <a:close/>
                  </a:path>
                </a:pathLst>
              </a:custGeom>
              <a:grpFill/>
              <a:ln w="9525" cap="flat">
                <a:solidFill>
                  <a:srgbClr val="07F0F6"/>
                </a:solidFill>
                <a:prstDash val="solid"/>
                <a:miter/>
              </a:ln>
            </p:spPr>
            <p:txBody>
              <a:bodyPr rtlCol="0" anchor="ctr"/>
              <a:lstStyle/>
              <a:p>
                <a:endParaRPr lang="en-US"/>
              </a:p>
            </p:txBody>
          </p:sp>
          <p:sp>
            <p:nvSpPr>
              <p:cNvPr id="378" name="Freeform: Shape 226">
                <a:extLst>
                  <a:ext uri="{FF2B5EF4-FFF2-40B4-BE49-F238E27FC236}">
                    <a16:creationId xmlns:a16="http://schemas.microsoft.com/office/drawing/2014/main" xmlns="" id="{2F2CDDAF-D11F-41F1-BA02-8FF777E9B128}"/>
                  </a:ext>
                </a:extLst>
              </p:cNvPr>
              <p:cNvSpPr/>
              <p:nvPr/>
            </p:nvSpPr>
            <p:spPr>
              <a:xfrm>
                <a:off x="4298394" y="3714511"/>
                <a:ext cx="38100" cy="38100"/>
              </a:xfrm>
              <a:custGeom>
                <a:avLst/>
                <a:gdLst>
                  <a:gd name="connsiteX0" fmla="*/ 10716 w 38100"/>
                  <a:gd name="connsiteY0" fmla="*/ 10716 h 38100"/>
                  <a:gd name="connsiteX1" fmla="*/ 10716 w 38100"/>
                  <a:gd name="connsiteY1" fmla="*/ 29766 h 38100"/>
                  <a:gd name="connsiteX2" fmla="*/ 29766 w 38100"/>
                  <a:gd name="connsiteY2" fmla="*/ 29766 h 38100"/>
                  <a:gd name="connsiteX3" fmla="*/ 29766 w 38100"/>
                  <a:gd name="connsiteY3" fmla="*/ 10716 h 38100"/>
                  <a:gd name="connsiteX4" fmla="*/ 10716 w 38100"/>
                  <a:gd name="connsiteY4" fmla="*/ 1071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10716" y="10716"/>
                    </a:moveTo>
                    <a:cubicBezTo>
                      <a:pt x="5953" y="15478"/>
                      <a:pt x="5953" y="24051"/>
                      <a:pt x="10716" y="29766"/>
                    </a:cubicBezTo>
                    <a:cubicBezTo>
                      <a:pt x="15478" y="34528"/>
                      <a:pt x="24051" y="34528"/>
                      <a:pt x="29766" y="29766"/>
                    </a:cubicBezTo>
                    <a:cubicBezTo>
                      <a:pt x="34528" y="25003"/>
                      <a:pt x="34528" y="16431"/>
                      <a:pt x="29766" y="10716"/>
                    </a:cubicBezTo>
                    <a:cubicBezTo>
                      <a:pt x="24051" y="5953"/>
                      <a:pt x="15478" y="5953"/>
                      <a:pt x="10716" y="10716"/>
                    </a:cubicBezTo>
                    <a:close/>
                  </a:path>
                </a:pathLst>
              </a:custGeom>
              <a:grpFill/>
              <a:ln w="9525" cap="flat">
                <a:solidFill>
                  <a:srgbClr val="07F0F6"/>
                </a:solidFill>
                <a:prstDash val="solid"/>
                <a:miter/>
              </a:ln>
            </p:spPr>
            <p:txBody>
              <a:bodyPr rtlCol="0" anchor="ctr"/>
              <a:lstStyle/>
              <a:p>
                <a:endParaRPr lang="en-US"/>
              </a:p>
            </p:txBody>
          </p:sp>
          <p:sp>
            <p:nvSpPr>
              <p:cNvPr id="379" name="Freeform: Shape 227">
                <a:extLst>
                  <a:ext uri="{FF2B5EF4-FFF2-40B4-BE49-F238E27FC236}">
                    <a16:creationId xmlns:a16="http://schemas.microsoft.com/office/drawing/2014/main" xmlns="" id="{02D585F5-6D8C-4454-A20B-67B432A847F8}"/>
                  </a:ext>
                </a:extLst>
              </p:cNvPr>
              <p:cNvSpPr/>
              <p:nvPr/>
            </p:nvSpPr>
            <p:spPr>
              <a:xfrm>
                <a:off x="6470809" y="3194208"/>
                <a:ext cx="1076325" cy="142875"/>
              </a:xfrm>
              <a:custGeom>
                <a:avLst/>
                <a:gdLst>
                  <a:gd name="connsiteX0" fmla="*/ 11906 w 1076325"/>
                  <a:gd name="connsiteY0" fmla="*/ 7144 h 142875"/>
                  <a:gd name="connsiteX1" fmla="*/ 50006 w 1076325"/>
                  <a:gd name="connsiteY1" fmla="*/ 45244 h 142875"/>
                  <a:gd name="connsiteX2" fmla="*/ 869156 w 1076325"/>
                  <a:gd name="connsiteY2" fmla="*/ 45244 h 142875"/>
                  <a:gd name="connsiteX3" fmla="*/ 1072991 w 1076325"/>
                  <a:gd name="connsiteY3" fmla="*/ 134779 h 142875"/>
                  <a:gd name="connsiteX4" fmla="*/ 1068229 w 1076325"/>
                  <a:gd name="connsiteY4" fmla="*/ 139541 h 142875"/>
                  <a:gd name="connsiteX5" fmla="*/ 866299 w 1076325"/>
                  <a:gd name="connsiteY5" fmla="*/ 51911 h 142875"/>
                  <a:gd name="connsiteX6" fmla="*/ 47149 w 1076325"/>
                  <a:gd name="connsiteY6" fmla="*/ 51911 h 142875"/>
                  <a:gd name="connsiteX7" fmla="*/ 7144 w 1076325"/>
                  <a:gd name="connsiteY7" fmla="*/ 12859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6325" h="142875">
                    <a:moveTo>
                      <a:pt x="11906" y="7144"/>
                    </a:moveTo>
                    <a:lnTo>
                      <a:pt x="50006" y="45244"/>
                    </a:lnTo>
                    <a:lnTo>
                      <a:pt x="869156" y="45244"/>
                    </a:lnTo>
                    <a:lnTo>
                      <a:pt x="1072991" y="134779"/>
                    </a:lnTo>
                    <a:lnTo>
                      <a:pt x="1068229" y="139541"/>
                    </a:lnTo>
                    <a:lnTo>
                      <a:pt x="866299" y="51911"/>
                    </a:lnTo>
                    <a:lnTo>
                      <a:pt x="47149" y="51911"/>
                    </a:lnTo>
                    <a:lnTo>
                      <a:pt x="7144" y="12859"/>
                    </a:lnTo>
                    <a:close/>
                  </a:path>
                </a:pathLst>
              </a:custGeom>
              <a:grpFill/>
              <a:ln w="9525" cap="flat">
                <a:solidFill>
                  <a:srgbClr val="07F0F6"/>
                </a:solidFill>
                <a:prstDash val="solid"/>
                <a:miter/>
              </a:ln>
            </p:spPr>
            <p:txBody>
              <a:bodyPr rtlCol="0" anchor="ctr"/>
              <a:lstStyle/>
              <a:p>
                <a:endParaRPr lang="en-US"/>
              </a:p>
            </p:txBody>
          </p:sp>
          <p:sp>
            <p:nvSpPr>
              <p:cNvPr id="380" name="Freeform: Shape 228">
                <a:extLst>
                  <a:ext uri="{FF2B5EF4-FFF2-40B4-BE49-F238E27FC236}">
                    <a16:creationId xmlns:a16="http://schemas.microsoft.com/office/drawing/2014/main" xmlns="" id="{3D49F772-3505-465F-A63E-64B9406DA65A}"/>
                  </a:ext>
                </a:extLst>
              </p:cNvPr>
              <p:cNvSpPr/>
              <p:nvPr/>
            </p:nvSpPr>
            <p:spPr>
              <a:xfrm>
                <a:off x="6460569" y="3184921"/>
                <a:ext cx="38100" cy="38100"/>
              </a:xfrm>
              <a:custGeom>
                <a:avLst/>
                <a:gdLst>
                  <a:gd name="connsiteX0" fmla="*/ 29766 w 38100"/>
                  <a:gd name="connsiteY0" fmla="*/ 10716 h 38100"/>
                  <a:gd name="connsiteX1" fmla="*/ 10716 w 38100"/>
                  <a:gd name="connsiteY1" fmla="*/ 10716 h 38100"/>
                  <a:gd name="connsiteX2" fmla="*/ 10716 w 38100"/>
                  <a:gd name="connsiteY2" fmla="*/ 29766 h 38100"/>
                  <a:gd name="connsiteX3" fmla="*/ 29766 w 38100"/>
                  <a:gd name="connsiteY3" fmla="*/ 29766 h 38100"/>
                  <a:gd name="connsiteX4" fmla="*/ 29766 w 38100"/>
                  <a:gd name="connsiteY4" fmla="*/ 1071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9766" y="10716"/>
                    </a:moveTo>
                    <a:cubicBezTo>
                      <a:pt x="25003" y="5953"/>
                      <a:pt x="16431" y="5953"/>
                      <a:pt x="10716" y="10716"/>
                    </a:cubicBezTo>
                    <a:cubicBezTo>
                      <a:pt x="5953" y="15478"/>
                      <a:pt x="5953" y="24051"/>
                      <a:pt x="10716" y="29766"/>
                    </a:cubicBezTo>
                    <a:cubicBezTo>
                      <a:pt x="15478" y="34528"/>
                      <a:pt x="24051" y="34528"/>
                      <a:pt x="29766" y="29766"/>
                    </a:cubicBezTo>
                    <a:cubicBezTo>
                      <a:pt x="34528" y="24051"/>
                      <a:pt x="34528" y="15478"/>
                      <a:pt x="29766" y="10716"/>
                    </a:cubicBezTo>
                    <a:close/>
                  </a:path>
                </a:pathLst>
              </a:custGeom>
              <a:grpFill/>
              <a:ln w="9525" cap="flat">
                <a:solidFill>
                  <a:srgbClr val="07F0F6"/>
                </a:solidFill>
                <a:prstDash val="solid"/>
                <a:miter/>
              </a:ln>
            </p:spPr>
            <p:txBody>
              <a:bodyPr rtlCol="0" anchor="ctr"/>
              <a:lstStyle/>
              <a:p>
                <a:endParaRPr lang="en-US"/>
              </a:p>
            </p:txBody>
          </p:sp>
          <p:sp>
            <p:nvSpPr>
              <p:cNvPr id="381" name="Freeform: Shape 229">
                <a:extLst>
                  <a:ext uri="{FF2B5EF4-FFF2-40B4-BE49-F238E27FC236}">
                    <a16:creationId xmlns:a16="http://schemas.microsoft.com/office/drawing/2014/main" xmlns="" id="{B42531F8-8AAA-47B5-BA56-8ACA1852A11C}"/>
                  </a:ext>
                </a:extLst>
              </p:cNvPr>
              <p:cNvSpPr/>
              <p:nvPr/>
            </p:nvSpPr>
            <p:spPr>
              <a:xfrm>
                <a:off x="5156359" y="3240881"/>
                <a:ext cx="590550" cy="190500"/>
              </a:xfrm>
              <a:custGeom>
                <a:avLst/>
                <a:gdLst>
                  <a:gd name="connsiteX0" fmla="*/ 7144 w 590550"/>
                  <a:gd name="connsiteY0" fmla="*/ 7144 h 190500"/>
                  <a:gd name="connsiteX1" fmla="*/ 408146 w 590550"/>
                  <a:gd name="connsiteY1" fmla="*/ 7144 h 190500"/>
                  <a:gd name="connsiteX2" fmla="*/ 585311 w 590550"/>
                  <a:gd name="connsiteY2" fmla="*/ 184309 h 190500"/>
                  <a:gd name="connsiteX3" fmla="*/ 580549 w 590550"/>
                  <a:gd name="connsiteY3" fmla="*/ 189071 h 190500"/>
                  <a:gd name="connsiteX4" fmla="*/ 405289 w 590550"/>
                  <a:gd name="connsiteY4" fmla="*/ 13811 h 190500"/>
                  <a:gd name="connsiteX5" fmla="*/ 7144 w 590550"/>
                  <a:gd name="connsiteY5" fmla="*/ 1381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0550" h="190500">
                    <a:moveTo>
                      <a:pt x="7144" y="7144"/>
                    </a:moveTo>
                    <a:lnTo>
                      <a:pt x="408146" y="7144"/>
                    </a:lnTo>
                    <a:lnTo>
                      <a:pt x="585311" y="184309"/>
                    </a:lnTo>
                    <a:lnTo>
                      <a:pt x="580549" y="189071"/>
                    </a:lnTo>
                    <a:lnTo>
                      <a:pt x="405289" y="13811"/>
                    </a:lnTo>
                    <a:lnTo>
                      <a:pt x="7144" y="13811"/>
                    </a:lnTo>
                    <a:close/>
                  </a:path>
                </a:pathLst>
              </a:custGeom>
              <a:grpFill/>
              <a:ln w="9525" cap="flat">
                <a:solidFill>
                  <a:srgbClr val="07F0F6"/>
                </a:solidFill>
                <a:prstDash val="solid"/>
                <a:miter/>
              </a:ln>
            </p:spPr>
            <p:txBody>
              <a:bodyPr rtlCol="0" anchor="ctr"/>
              <a:lstStyle/>
              <a:p>
                <a:endParaRPr lang="en-US"/>
              </a:p>
            </p:txBody>
          </p:sp>
          <p:sp>
            <p:nvSpPr>
              <p:cNvPr id="382" name="Freeform: Shape 230">
                <a:extLst>
                  <a:ext uri="{FF2B5EF4-FFF2-40B4-BE49-F238E27FC236}">
                    <a16:creationId xmlns:a16="http://schemas.microsoft.com/office/drawing/2014/main" xmlns="" id="{84DB7EEC-0746-4F19-A157-93DF59F46264}"/>
                  </a:ext>
                </a:extLst>
              </p:cNvPr>
              <p:cNvSpPr/>
              <p:nvPr/>
            </p:nvSpPr>
            <p:spPr>
              <a:xfrm>
                <a:off x="5134451" y="3231356"/>
                <a:ext cx="38100" cy="38100"/>
              </a:xfrm>
              <a:custGeom>
                <a:avLst/>
                <a:gdLst>
                  <a:gd name="connsiteX0" fmla="*/ 20479 w 38100"/>
                  <a:gd name="connsiteY0" fmla="*/ 7144 h 38100"/>
                  <a:gd name="connsiteX1" fmla="*/ 7144 w 38100"/>
                  <a:gd name="connsiteY1" fmla="*/ 20479 h 38100"/>
                  <a:gd name="connsiteX2" fmla="*/ 20479 w 38100"/>
                  <a:gd name="connsiteY2" fmla="*/ 33814 h 38100"/>
                  <a:gd name="connsiteX3" fmla="*/ 3381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8099" y="7144"/>
                      <a:pt x="20479" y="7144"/>
                    </a:cubicBezTo>
                    <a:close/>
                  </a:path>
                </a:pathLst>
              </a:custGeom>
              <a:grpFill/>
              <a:ln w="9525" cap="flat">
                <a:solidFill>
                  <a:srgbClr val="07F0F6"/>
                </a:solidFill>
                <a:prstDash val="solid"/>
                <a:miter/>
              </a:ln>
            </p:spPr>
            <p:txBody>
              <a:bodyPr rtlCol="0" anchor="ctr"/>
              <a:lstStyle/>
              <a:p>
                <a:endParaRPr lang="en-US"/>
              </a:p>
            </p:txBody>
          </p:sp>
          <p:sp>
            <p:nvSpPr>
              <p:cNvPr id="383" name="Freeform: Shape 231">
                <a:extLst>
                  <a:ext uri="{FF2B5EF4-FFF2-40B4-BE49-F238E27FC236}">
                    <a16:creationId xmlns:a16="http://schemas.microsoft.com/office/drawing/2014/main" xmlns="" id="{1732578E-DCEF-4C73-8F1B-B1A00B603AA3}"/>
                  </a:ext>
                </a:extLst>
              </p:cNvPr>
              <p:cNvSpPr/>
              <p:nvPr/>
            </p:nvSpPr>
            <p:spPr>
              <a:xfrm>
                <a:off x="5084921" y="3377088"/>
                <a:ext cx="361950" cy="95250"/>
              </a:xfrm>
              <a:custGeom>
                <a:avLst/>
                <a:gdLst>
                  <a:gd name="connsiteX0" fmla="*/ 349091 w 361950"/>
                  <a:gd name="connsiteY0" fmla="*/ 7144 h 95250"/>
                  <a:gd name="connsiteX1" fmla="*/ 354806 w 361950"/>
                  <a:gd name="connsiteY1" fmla="*/ 12859 h 95250"/>
                  <a:gd name="connsiteX2" fmla="*/ 271939 w 361950"/>
                  <a:gd name="connsiteY2" fmla="*/ 94774 h 95250"/>
                  <a:gd name="connsiteX3" fmla="*/ 7144 w 361950"/>
                  <a:gd name="connsiteY3" fmla="*/ 94774 h 95250"/>
                  <a:gd name="connsiteX4" fmla="*/ 7144 w 361950"/>
                  <a:gd name="connsiteY4" fmla="*/ 88106 h 95250"/>
                  <a:gd name="connsiteX5" fmla="*/ 269081 w 361950"/>
                  <a:gd name="connsiteY5" fmla="*/ 88106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950" h="95250">
                    <a:moveTo>
                      <a:pt x="349091" y="7144"/>
                    </a:moveTo>
                    <a:lnTo>
                      <a:pt x="354806" y="12859"/>
                    </a:lnTo>
                    <a:lnTo>
                      <a:pt x="271939" y="94774"/>
                    </a:lnTo>
                    <a:lnTo>
                      <a:pt x="7144" y="94774"/>
                    </a:lnTo>
                    <a:lnTo>
                      <a:pt x="7144" y="88106"/>
                    </a:lnTo>
                    <a:lnTo>
                      <a:pt x="269081" y="88106"/>
                    </a:lnTo>
                    <a:close/>
                  </a:path>
                </a:pathLst>
              </a:custGeom>
              <a:grpFill/>
              <a:ln w="9525" cap="flat">
                <a:solidFill>
                  <a:srgbClr val="07F0F6"/>
                </a:solidFill>
                <a:prstDash val="solid"/>
                <a:miter/>
              </a:ln>
            </p:spPr>
            <p:txBody>
              <a:bodyPr rtlCol="0" anchor="ctr"/>
              <a:lstStyle/>
              <a:p>
                <a:endParaRPr lang="en-US"/>
              </a:p>
            </p:txBody>
          </p:sp>
          <p:sp>
            <p:nvSpPr>
              <p:cNvPr id="384" name="Freeform: Shape 232">
                <a:extLst>
                  <a:ext uri="{FF2B5EF4-FFF2-40B4-BE49-F238E27FC236}">
                    <a16:creationId xmlns:a16="http://schemas.microsoft.com/office/drawing/2014/main" xmlns="" id="{69A7F52A-6059-44D0-B752-DAA6EF3A6B25}"/>
                  </a:ext>
                </a:extLst>
              </p:cNvPr>
              <p:cNvSpPr/>
              <p:nvPr/>
            </p:nvSpPr>
            <p:spPr>
              <a:xfrm>
                <a:off x="5072539" y="3448526"/>
                <a:ext cx="38100" cy="38100"/>
              </a:xfrm>
              <a:custGeom>
                <a:avLst/>
                <a:gdLst>
                  <a:gd name="connsiteX0" fmla="*/ 20479 w 38100"/>
                  <a:gd name="connsiteY0" fmla="*/ 7144 h 38100"/>
                  <a:gd name="connsiteX1" fmla="*/ 7144 w 38100"/>
                  <a:gd name="connsiteY1" fmla="*/ 20479 h 38100"/>
                  <a:gd name="connsiteX2" fmla="*/ 20479 w 38100"/>
                  <a:gd name="connsiteY2" fmla="*/ 33814 h 38100"/>
                  <a:gd name="connsiteX3" fmla="*/ 3381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2861" y="12859"/>
                      <a:pt x="27146" y="7144"/>
                      <a:pt x="20479" y="7144"/>
                    </a:cubicBezTo>
                    <a:close/>
                  </a:path>
                </a:pathLst>
              </a:custGeom>
              <a:grpFill/>
              <a:ln w="9525" cap="flat">
                <a:solidFill>
                  <a:srgbClr val="07F0F6"/>
                </a:solidFill>
                <a:prstDash val="solid"/>
                <a:miter/>
              </a:ln>
            </p:spPr>
            <p:txBody>
              <a:bodyPr rtlCol="0" anchor="ctr"/>
              <a:lstStyle/>
              <a:p>
                <a:endParaRPr lang="en-US"/>
              </a:p>
            </p:txBody>
          </p:sp>
          <p:sp>
            <p:nvSpPr>
              <p:cNvPr id="385" name="Freeform: Shape 233">
                <a:extLst>
                  <a:ext uri="{FF2B5EF4-FFF2-40B4-BE49-F238E27FC236}">
                    <a16:creationId xmlns:a16="http://schemas.microsoft.com/office/drawing/2014/main" xmlns="" id="{25B7E0FE-7FA9-4582-9939-C30283374168}"/>
                  </a:ext>
                </a:extLst>
              </p:cNvPr>
              <p:cNvSpPr/>
              <p:nvPr/>
            </p:nvSpPr>
            <p:spPr>
              <a:xfrm>
                <a:off x="5571649" y="3071336"/>
                <a:ext cx="809625" cy="200025"/>
              </a:xfrm>
              <a:custGeom>
                <a:avLst/>
                <a:gdLst>
                  <a:gd name="connsiteX0" fmla="*/ 11906 w 809625"/>
                  <a:gd name="connsiteY0" fmla="*/ 7144 h 200025"/>
                  <a:gd name="connsiteX1" fmla="*/ 192881 w 809625"/>
                  <a:gd name="connsiteY1" fmla="*/ 188119 h 200025"/>
                  <a:gd name="connsiteX2" fmla="*/ 808196 w 809625"/>
                  <a:gd name="connsiteY2" fmla="*/ 188119 h 200025"/>
                  <a:gd name="connsiteX3" fmla="*/ 808196 w 809625"/>
                  <a:gd name="connsiteY3" fmla="*/ 195739 h 200025"/>
                  <a:gd name="connsiteX4" fmla="*/ 190024 w 809625"/>
                  <a:gd name="connsiteY4" fmla="*/ 194786 h 200025"/>
                  <a:gd name="connsiteX5" fmla="*/ 7144 w 809625"/>
                  <a:gd name="connsiteY5" fmla="*/ 11906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9625" h="200025">
                    <a:moveTo>
                      <a:pt x="11906" y="7144"/>
                    </a:moveTo>
                    <a:lnTo>
                      <a:pt x="192881" y="188119"/>
                    </a:lnTo>
                    <a:lnTo>
                      <a:pt x="808196" y="188119"/>
                    </a:lnTo>
                    <a:lnTo>
                      <a:pt x="808196" y="195739"/>
                    </a:lnTo>
                    <a:lnTo>
                      <a:pt x="190024" y="194786"/>
                    </a:lnTo>
                    <a:lnTo>
                      <a:pt x="7144" y="11906"/>
                    </a:lnTo>
                    <a:close/>
                  </a:path>
                </a:pathLst>
              </a:custGeom>
              <a:grpFill/>
              <a:ln w="9525" cap="flat">
                <a:solidFill>
                  <a:srgbClr val="07F0F6"/>
                </a:solidFill>
                <a:prstDash val="solid"/>
                <a:miter/>
              </a:ln>
            </p:spPr>
            <p:txBody>
              <a:bodyPr rtlCol="0" anchor="ctr"/>
              <a:lstStyle/>
              <a:p>
                <a:endParaRPr lang="en-US"/>
              </a:p>
            </p:txBody>
          </p:sp>
          <p:sp>
            <p:nvSpPr>
              <p:cNvPr id="386" name="Freeform: Shape 234">
                <a:extLst>
                  <a:ext uri="{FF2B5EF4-FFF2-40B4-BE49-F238E27FC236}">
                    <a16:creationId xmlns:a16="http://schemas.microsoft.com/office/drawing/2014/main" xmlns="" id="{E39AE861-DAFB-4D5C-B925-5D662262A309}"/>
                  </a:ext>
                </a:extLst>
              </p:cNvPr>
              <p:cNvSpPr/>
              <p:nvPr/>
            </p:nvSpPr>
            <p:spPr>
              <a:xfrm>
                <a:off x="6358414" y="3242786"/>
                <a:ext cx="38100" cy="38100"/>
              </a:xfrm>
              <a:custGeom>
                <a:avLst/>
                <a:gdLst>
                  <a:gd name="connsiteX0" fmla="*/ 20479 w 38100"/>
                  <a:gd name="connsiteY0" fmla="*/ 33814 h 38100"/>
                  <a:gd name="connsiteX1" fmla="*/ 33814 w 38100"/>
                  <a:gd name="connsiteY1" fmla="*/ 20479 h 38100"/>
                  <a:gd name="connsiteX2" fmla="*/ 20479 w 38100"/>
                  <a:gd name="connsiteY2" fmla="*/ 7144 h 38100"/>
                  <a:gd name="connsiteX3" fmla="*/ 7144 w 38100"/>
                  <a:gd name="connsiteY3" fmla="*/ 20479 h 38100"/>
                  <a:gd name="connsiteX4" fmla="*/ 20479 w 38100"/>
                  <a:gd name="connsiteY4" fmla="*/ 3381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33814"/>
                    </a:moveTo>
                    <a:cubicBezTo>
                      <a:pt x="28099" y="33814"/>
                      <a:pt x="33814" y="28099"/>
                      <a:pt x="33814" y="20479"/>
                    </a:cubicBezTo>
                    <a:cubicBezTo>
                      <a:pt x="33814" y="12859"/>
                      <a:pt x="28099" y="7144"/>
                      <a:pt x="20479" y="7144"/>
                    </a:cubicBezTo>
                    <a:cubicBezTo>
                      <a:pt x="12859" y="7144"/>
                      <a:pt x="7144" y="12859"/>
                      <a:pt x="7144" y="20479"/>
                    </a:cubicBezTo>
                    <a:cubicBezTo>
                      <a:pt x="7144" y="28099"/>
                      <a:pt x="13811" y="33814"/>
                      <a:pt x="20479" y="33814"/>
                    </a:cubicBezTo>
                    <a:close/>
                  </a:path>
                </a:pathLst>
              </a:custGeom>
              <a:grpFill/>
              <a:ln w="9525" cap="flat">
                <a:solidFill>
                  <a:srgbClr val="07F0F6"/>
                </a:solidFill>
                <a:prstDash val="solid"/>
                <a:miter/>
              </a:ln>
            </p:spPr>
            <p:txBody>
              <a:bodyPr rtlCol="0" anchor="ctr"/>
              <a:lstStyle/>
              <a:p>
                <a:endParaRPr lang="en-US"/>
              </a:p>
            </p:txBody>
          </p:sp>
        </p:grpSp>
        <p:grpSp>
          <p:nvGrpSpPr>
            <p:cNvPr id="190" name="Graphic 234">
              <a:extLst>
                <a:ext uri="{FF2B5EF4-FFF2-40B4-BE49-F238E27FC236}">
                  <a16:creationId xmlns:a16="http://schemas.microsoft.com/office/drawing/2014/main" xmlns="" id="{1CD6633D-075C-4F2F-8A39-1EB734ED587A}"/>
                </a:ext>
              </a:extLst>
            </p:cNvPr>
            <p:cNvGrpSpPr/>
            <p:nvPr/>
          </p:nvGrpSpPr>
          <p:grpSpPr>
            <a:xfrm>
              <a:off x="5399552" y="412759"/>
              <a:ext cx="5236443" cy="1785631"/>
              <a:chOff x="7533181" y="1351306"/>
              <a:chExt cx="4265296" cy="1454469"/>
            </a:xfrm>
            <a:grpFill/>
          </p:grpSpPr>
          <p:sp>
            <p:nvSpPr>
              <p:cNvPr id="361" name="Freeform: Shape 209">
                <a:extLst>
                  <a:ext uri="{FF2B5EF4-FFF2-40B4-BE49-F238E27FC236}">
                    <a16:creationId xmlns:a16="http://schemas.microsoft.com/office/drawing/2014/main" xmlns="" id="{4C7749AE-DB5D-4D28-A812-D4764E453164}"/>
                  </a:ext>
                </a:extLst>
              </p:cNvPr>
              <p:cNvSpPr/>
              <p:nvPr/>
            </p:nvSpPr>
            <p:spPr>
              <a:xfrm>
                <a:off x="8179930" y="1579907"/>
                <a:ext cx="3581400" cy="762000"/>
              </a:xfrm>
              <a:custGeom>
                <a:avLst/>
                <a:gdLst>
                  <a:gd name="connsiteX0" fmla="*/ 37624 w 3581400"/>
                  <a:gd name="connsiteY0" fmla="*/ 761524 h 762000"/>
                  <a:gd name="connsiteX1" fmla="*/ 7144 w 3581400"/>
                  <a:gd name="connsiteY1" fmla="*/ 731044 h 762000"/>
                  <a:gd name="connsiteX2" fmla="*/ 37624 w 3581400"/>
                  <a:gd name="connsiteY2" fmla="*/ 700564 h 762000"/>
                  <a:gd name="connsiteX3" fmla="*/ 64294 w 3581400"/>
                  <a:gd name="connsiteY3" fmla="*/ 715804 h 762000"/>
                  <a:gd name="connsiteX4" fmla="*/ 1177766 w 3581400"/>
                  <a:gd name="connsiteY4" fmla="*/ 715804 h 762000"/>
                  <a:gd name="connsiteX5" fmla="*/ 1060609 w 3581400"/>
                  <a:gd name="connsiteY5" fmla="*/ 597694 h 762000"/>
                  <a:gd name="connsiteX6" fmla="*/ 376714 w 3581400"/>
                  <a:gd name="connsiteY6" fmla="*/ 597694 h 762000"/>
                  <a:gd name="connsiteX7" fmla="*/ 350044 w 3581400"/>
                  <a:gd name="connsiteY7" fmla="*/ 612934 h 762000"/>
                  <a:gd name="connsiteX8" fmla="*/ 319564 w 3581400"/>
                  <a:gd name="connsiteY8" fmla="*/ 582454 h 762000"/>
                  <a:gd name="connsiteX9" fmla="*/ 350044 w 3581400"/>
                  <a:gd name="connsiteY9" fmla="*/ 551974 h 762000"/>
                  <a:gd name="connsiteX10" fmla="*/ 376714 w 3581400"/>
                  <a:gd name="connsiteY10" fmla="*/ 567214 h 762000"/>
                  <a:gd name="connsiteX11" fmla="*/ 804386 w 3581400"/>
                  <a:gd name="connsiteY11" fmla="*/ 567214 h 762000"/>
                  <a:gd name="connsiteX12" fmla="*/ 755809 w 3581400"/>
                  <a:gd name="connsiteY12" fmla="*/ 518636 h 762000"/>
                  <a:gd name="connsiteX13" fmla="*/ 469106 w 3581400"/>
                  <a:gd name="connsiteY13" fmla="*/ 518636 h 762000"/>
                  <a:gd name="connsiteX14" fmla="*/ 442436 w 3581400"/>
                  <a:gd name="connsiteY14" fmla="*/ 533876 h 762000"/>
                  <a:gd name="connsiteX15" fmla="*/ 411956 w 3581400"/>
                  <a:gd name="connsiteY15" fmla="*/ 503396 h 762000"/>
                  <a:gd name="connsiteX16" fmla="*/ 442436 w 3581400"/>
                  <a:gd name="connsiteY16" fmla="*/ 472916 h 762000"/>
                  <a:gd name="connsiteX17" fmla="*/ 469106 w 3581400"/>
                  <a:gd name="connsiteY17" fmla="*/ 488156 h 762000"/>
                  <a:gd name="connsiteX18" fmla="*/ 768191 w 3581400"/>
                  <a:gd name="connsiteY18" fmla="*/ 488156 h 762000"/>
                  <a:gd name="connsiteX19" fmla="*/ 846296 w 3581400"/>
                  <a:gd name="connsiteY19" fmla="*/ 566261 h 762000"/>
                  <a:gd name="connsiteX20" fmla="*/ 1072039 w 3581400"/>
                  <a:gd name="connsiteY20" fmla="*/ 566261 h 762000"/>
                  <a:gd name="connsiteX21" fmla="*/ 1219676 w 3581400"/>
                  <a:gd name="connsiteY21" fmla="*/ 713899 h 762000"/>
                  <a:gd name="connsiteX22" fmla="*/ 1376839 w 3581400"/>
                  <a:gd name="connsiteY22" fmla="*/ 713899 h 762000"/>
                  <a:gd name="connsiteX23" fmla="*/ 1540669 w 3581400"/>
                  <a:gd name="connsiteY23" fmla="*/ 550069 h 762000"/>
                  <a:gd name="connsiteX24" fmla="*/ 2015014 w 3581400"/>
                  <a:gd name="connsiteY24" fmla="*/ 550069 h 762000"/>
                  <a:gd name="connsiteX25" fmla="*/ 2253139 w 3581400"/>
                  <a:gd name="connsiteY25" fmla="*/ 311944 h 762000"/>
                  <a:gd name="connsiteX26" fmla="*/ 2012156 w 3581400"/>
                  <a:gd name="connsiteY26" fmla="*/ 311944 h 762000"/>
                  <a:gd name="connsiteX27" fmla="*/ 1900714 w 3581400"/>
                  <a:gd name="connsiteY27" fmla="*/ 426244 h 762000"/>
                  <a:gd name="connsiteX28" fmla="*/ 1742599 w 3581400"/>
                  <a:gd name="connsiteY28" fmla="*/ 426244 h 762000"/>
                  <a:gd name="connsiteX29" fmla="*/ 1715929 w 3581400"/>
                  <a:gd name="connsiteY29" fmla="*/ 441484 h 762000"/>
                  <a:gd name="connsiteX30" fmla="*/ 1685449 w 3581400"/>
                  <a:gd name="connsiteY30" fmla="*/ 411004 h 762000"/>
                  <a:gd name="connsiteX31" fmla="*/ 1715929 w 3581400"/>
                  <a:gd name="connsiteY31" fmla="*/ 380524 h 762000"/>
                  <a:gd name="connsiteX32" fmla="*/ 1742599 w 3581400"/>
                  <a:gd name="connsiteY32" fmla="*/ 395764 h 762000"/>
                  <a:gd name="connsiteX33" fmla="*/ 1888331 w 3581400"/>
                  <a:gd name="connsiteY33" fmla="*/ 395764 h 762000"/>
                  <a:gd name="connsiteX34" fmla="*/ 1970246 w 3581400"/>
                  <a:gd name="connsiteY34" fmla="*/ 313849 h 762000"/>
                  <a:gd name="connsiteX35" fmla="*/ 1623536 w 3581400"/>
                  <a:gd name="connsiteY35" fmla="*/ 313849 h 762000"/>
                  <a:gd name="connsiteX36" fmla="*/ 1400651 w 3581400"/>
                  <a:gd name="connsiteY36" fmla="*/ 536734 h 762000"/>
                  <a:gd name="connsiteX37" fmla="*/ 1393031 w 3581400"/>
                  <a:gd name="connsiteY37" fmla="*/ 566261 h 762000"/>
                  <a:gd name="connsiteX38" fmla="*/ 1371124 w 3581400"/>
                  <a:gd name="connsiteY38" fmla="*/ 574834 h 762000"/>
                  <a:gd name="connsiteX39" fmla="*/ 1349216 w 3581400"/>
                  <a:gd name="connsiteY39" fmla="*/ 566261 h 762000"/>
                  <a:gd name="connsiteX40" fmla="*/ 1340644 w 3581400"/>
                  <a:gd name="connsiteY40" fmla="*/ 544354 h 762000"/>
                  <a:gd name="connsiteX41" fmla="*/ 1349216 w 3581400"/>
                  <a:gd name="connsiteY41" fmla="*/ 522446 h 762000"/>
                  <a:gd name="connsiteX42" fmla="*/ 1371124 w 3581400"/>
                  <a:gd name="connsiteY42" fmla="*/ 513874 h 762000"/>
                  <a:gd name="connsiteX43" fmla="*/ 1379696 w 3581400"/>
                  <a:gd name="connsiteY43" fmla="*/ 514826 h 762000"/>
                  <a:gd name="connsiteX44" fmla="*/ 1439704 w 3581400"/>
                  <a:gd name="connsiteY44" fmla="*/ 454819 h 762000"/>
                  <a:gd name="connsiteX45" fmla="*/ 1025366 w 3581400"/>
                  <a:gd name="connsiteY45" fmla="*/ 454819 h 762000"/>
                  <a:gd name="connsiteX46" fmla="*/ 988219 w 3581400"/>
                  <a:gd name="connsiteY46" fmla="*/ 417671 h 762000"/>
                  <a:gd name="connsiteX47" fmla="*/ 979646 w 3581400"/>
                  <a:gd name="connsiteY47" fmla="*/ 418624 h 762000"/>
                  <a:gd name="connsiteX48" fmla="*/ 957739 w 3581400"/>
                  <a:gd name="connsiteY48" fmla="*/ 410051 h 762000"/>
                  <a:gd name="connsiteX49" fmla="*/ 949166 w 3581400"/>
                  <a:gd name="connsiteY49" fmla="*/ 388144 h 762000"/>
                  <a:gd name="connsiteX50" fmla="*/ 957739 w 3581400"/>
                  <a:gd name="connsiteY50" fmla="*/ 366236 h 762000"/>
                  <a:gd name="connsiteX51" fmla="*/ 979646 w 3581400"/>
                  <a:gd name="connsiteY51" fmla="*/ 357664 h 762000"/>
                  <a:gd name="connsiteX52" fmla="*/ 1001554 w 3581400"/>
                  <a:gd name="connsiteY52" fmla="*/ 366236 h 762000"/>
                  <a:gd name="connsiteX53" fmla="*/ 1009174 w 3581400"/>
                  <a:gd name="connsiteY53" fmla="*/ 395764 h 762000"/>
                  <a:gd name="connsiteX54" fmla="*/ 1037749 w 3581400"/>
                  <a:gd name="connsiteY54" fmla="*/ 424339 h 762000"/>
                  <a:gd name="connsiteX55" fmla="*/ 1470184 w 3581400"/>
                  <a:gd name="connsiteY55" fmla="*/ 424339 h 762000"/>
                  <a:gd name="connsiteX56" fmla="*/ 1611154 w 3581400"/>
                  <a:gd name="connsiteY56" fmla="*/ 283369 h 762000"/>
                  <a:gd name="connsiteX57" fmla="*/ 2285524 w 3581400"/>
                  <a:gd name="connsiteY57" fmla="*/ 283369 h 762000"/>
                  <a:gd name="connsiteX58" fmla="*/ 2289334 w 3581400"/>
                  <a:gd name="connsiteY58" fmla="*/ 279559 h 762000"/>
                  <a:gd name="connsiteX59" fmla="*/ 2294096 w 3581400"/>
                  <a:gd name="connsiteY59" fmla="*/ 283369 h 762000"/>
                  <a:gd name="connsiteX60" fmla="*/ 2574131 w 3581400"/>
                  <a:gd name="connsiteY60" fmla="*/ 283369 h 762000"/>
                  <a:gd name="connsiteX61" fmla="*/ 2774156 w 3581400"/>
                  <a:gd name="connsiteY61" fmla="*/ 83344 h 762000"/>
                  <a:gd name="connsiteX62" fmla="*/ 2961799 w 3581400"/>
                  <a:gd name="connsiteY62" fmla="*/ 83344 h 762000"/>
                  <a:gd name="connsiteX63" fmla="*/ 3022759 w 3581400"/>
                  <a:gd name="connsiteY63" fmla="*/ 22384 h 762000"/>
                  <a:gd name="connsiteX64" fmla="*/ 3525679 w 3581400"/>
                  <a:gd name="connsiteY64" fmla="*/ 22384 h 762000"/>
                  <a:gd name="connsiteX65" fmla="*/ 3552349 w 3581400"/>
                  <a:gd name="connsiteY65" fmla="*/ 7144 h 762000"/>
                  <a:gd name="connsiteX66" fmla="*/ 3582829 w 3581400"/>
                  <a:gd name="connsiteY66" fmla="*/ 37624 h 762000"/>
                  <a:gd name="connsiteX67" fmla="*/ 3552349 w 3581400"/>
                  <a:gd name="connsiteY67" fmla="*/ 68104 h 762000"/>
                  <a:gd name="connsiteX68" fmla="*/ 3525679 w 3581400"/>
                  <a:gd name="connsiteY68" fmla="*/ 52864 h 762000"/>
                  <a:gd name="connsiteX69" fmla="*/ 3036094 w 3581400"/>
                  <a:gd name="connsiteY69" fmla="*/ 52864 h 762000"/>
                  <a:gd name="connsiteX70" fmla="*/ 2975134 w 3581400"/>
                  <a:gd name="connsiteY70" fmla="*/ 113824 h 762000"/>
                  <a:gd name="connsiteX71" fmla="*/ 2787491 w 3581400"/>
                  <a:gd name="connsiteY71" fmla="*/ 113824 h 762000"/>
                  <a:gd name="connsiteX72" fmla="*/ 2588419 w 3581400"/>
                  <a:gd name="connsiteY72" fmla="*/ 312896 h 762000"/>
                  <a:gd name="connsiteX73" fmla="*/ 2299811 w 3581400"/>
                  <a:gd name="connsiteY73" fmla="*/ 312896 h 762000"/>
                  <a:gd name="connsiteX74" fmla="*/ 2206466 w 3581400"/>
                  <a:gd name="connsiteY74" fmla="*/ 406241 h 762000"/>
                  <a:gd name="connsiteX75" fmla="*/ 2329339 w 3581400"/>
                  <a:gd name="connsiteY75" fmla="*/ 406241 h 762000"/>
                  <a:gd name="connsiteX76" fmla="*/ 2387441 w 3581400"/>
                  <a:gd name="connsiteY76" fmla="*/ 464344 h 762000"/>
                  <a:gd name="connsiteX77" fmla="*/ 2396014 w 3581400"/>
                  <a:gd name="connsiteY77" fmla="*/ 463391 h 762000"/>
                  <a:gd name="connsiteX78" fmla="*/ 2417921 w 3581400"/>
                  <a:gd name="connsiteY78" fmla="*/ 471964 h 762000"/>
                  <a:gd name="connsiteX79" fmla="*/ 2426494 w 3581400"/>
                  <a:gd name="connsiteY79" fmla="*/ 493871 h 762000"/>
                  <a:gd name="connsiteX80" fmla="*/ 2417921 w 3581400"/>
                  <a:gd name="connsiteY80" fmla="*/ 515779 h 762000"/>
                  <a:gd name="connsiteX81" fmla="*/ 2396014 w 3581400"/>
                  <a:gd name="connsiteY81" fmla="*/ 524351 h 762000"/>
                  <a:gd name="connsiteX82" fmla="*/ 2374106 w 3581400"/>
                  <a:gd name="connsiteY82" fmla="*/ 515779 h 762000"/>
                  <a:gd name="connsiteX83" fmla="*/ 2366486 w 3581400"/>
                  <a:gd name="connsiteY83" fmla="*/ 486251 h 762000"/>
                  <a:gd name="connsiteX84" fmla="*/ 2317909 w 3581400"/>
                  <a:gd name="connsiteY84" fmla="*/ 437674 h 762000"/>
                  <a:gd name="connsiteX85" fmla="*/ 2176939 w 3581400"/>
                  <a:gd name="connsiteY85" fmla="*/ 437674 h 762000"/>
                  <a:gd name="connsiteX86" fmla="*/ 2032159 w 3581400"/>
                  <a:gd name="connsiteY86" fmla="*/ 582454 h 762000"/>
                  <a:gd name="connsiteX87" fmla="*/ 1557814 w 3581400"/>
                  <a:gd name="connsiteY87" fmla="*/ 582454 h 762000"/>
                  <a:gd name="connsiteX88" fmla="*/ 1393984 w 3581400"/>
                  <a:gd name="connsiteY88" fmla="*/ 746284 h 762000"/>
                  <a:gd name="connsiteX89" fmla="*/ 64294 w 3581400"/>
                  <a:gd name="connsiteY89" fmla="*/ 746284 h 762000"/>
                  <a:gd name="connsiteX90" fmla="*/ 37624 w 3581400"/>
                  <a:gd name="connsiteY90" fmla="*/ 761524 h 76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3581400" h="762000">
                    <a:moveTo>
                      <a:pt x="37624" y="761524"/>
                    </a:moveTo>
                    <a:cubicBezTo>
                      <a:pt x="20479" y="761524"/>
                      <a:pt x="7144" y="748189"/>
                      <a:pt x="7144" y="731044"/>
                    </a:cubicBezTo>
                    <a:cubicBezTo>
                      <a:pt x="7144" y="713899"/>
                      <a:pt x="20479" y="700564"/>
                      <a:pt x="37624" y="700564"/>
                    </a:cubicBezTo>
                    <a:cubicBezTo>
                      <a:pt x="49054" y="700564"/>
                      <a:pt x="58579" y="706279"/>
                      <a:pt x="64294" y="715804"/>
                    </a:cubicBezTo>
                    <a:lnTo>
                      <a:pt x="1177766" y="715804"/>
                    </a:lnTo>
                    <a:lnTo>
                      <a:pt x="1060609" y="597694"/>
                    </a:lnTo>
                    <a:lnTo>
                      <a:pt x="376714" y="597694"/>
                    </a:lnTo>
                    <a:cubicBezTo>
                      <a:pt x="370999" y="607219"/>
                      <a:pt x="361474" y="612934"/>
                      <a:pt x="350044" y="612934"/>
                    </a:cubicBezTo>
                    <a:cubicBezTo>
                      <a:pt x="332899" y="612934"/>
                      <a:pt x="319564" y="599599"/>
                      <a:pt x="319564" y="582454"/>
                    </a:cubicBezTo>
                    <a:cubicBezTo>
                      <a:pt x="319564" y="565309"/>
                      <a:pt x="332899" y="551974"/>
                      <a:pt x="350044" y="551974"/>
                    </a:cubicBezTo>
                    <a:cubicBezTo>
                      <a:pt x="361474" y="551974"/>
                      <a:pt x="370999" y="557689"/>
                      <a:pt x="376714" y="567214"/>
                    </a:cubicBezTo>
                    <a:lnTo>
                      <a:pt x="804386" y="567214"/>
                    </a:lnTo>
                    <a:lnTo>
                      <a:pt x="755809" y="518636"/>
                    </a:lnTo>
                    <a:lnTo>
                      <a:pt x="469106" y="518636"/>
                    </a:lnTo>
                    <a:cubicBezTo>
                      <a:pt x="463391" y="528161"/>
                      <a:pt x="453866" y="533876"/>
                      <a:pt x="442436" y="533876"/>
                    </a:cubicBezTo>
                    <a:cubicBezTo>
                      <a:pt x="425291" y="533876"/>
                      <a:pt x="411956" y="520541"/>
                      <a:pt x="411956" y="503396"/>
                    </a:cubicBezTo>
                    <a:cubicBezTo>
                      <a:pt x="411956" y="486251"/>
                      <a:pt x="425291" y="472916"/>
                      <a:pt x="442436" y="472916"/>
                    </a:cubicBezTo>
                    <a:cubicBezTo>
                      <a:pt x="453866" y="472916"/>
                      <a:pt x="463391" y="478631"/>
                      <a:pt x="469106" y="488156"/>
                    </a:cubicBezTo>
                    <a:lnTo>
                      <a:pt x="768191" y="488156"/>
                    </a:lnTo>
                    <a:lnTo>
                      <a:pt x="846296" y="566261"/>
                    </a:lnTo>
                    <a:lnTo>
                      <a:pt x="1072039" y="566261"/>
                    </a:lnTo>
                    <a:lnTo>
                      <a:pt x="1219676" y="713899"/>
                    </a:lnTo>
                    <a:lnTo>
                      <a:pt x="1376839" y="713899"/>
                    </a:lnTo>
                    <a:lnTo>
                      <a:pt x="1540669" y="550069"/>
                    </a:lnTo>
                    <a:lnTo>
                      <a:pt x="2015014" y="550069"/>
                    </a:lnTo>
                    <a:lnTo>
                      <a:pt x="2253139" y="311944"/>
                    </a:lnTo>
                    <a:lnTo>
                      <a:pt x="2012156" y="311944"/>
                    </a:lnTo>
                    <a:lnTo>
                      <a:pt x="1900714" y="426244"/>
                    </a:lnTo>
                    <a:lnTo>
                      <a:pt x="1742599" y="426244"/>
                    </a:lnTo>
                    <a:cubicBezTo>
                      <a:pt x="1736884" y="435769"/>
                      <a:pt x="1727359" y="441484"/>
                      <a:pt x="1715929" y="441484"/>
                    </a:cubicBezTo>
                    <a:cubicBezTo>
                      <a:pt x="1698784" y="441484"/>
                      <a:pt x="1685449" y="428149"/>
                      <a:pt x="1685449" y="411004"/>
                    </a:cubicBezTo>
                    <a:cubicBezTo>
                      <a:pt x="1685449" y="393859"/>
                      <a:pt x="1698784" y="380524"/>
                      <a:pt x="1715929" y="380524"/>
                    </a:cubicBezTo>
                    <a:cubicBezTo>
                      <a:pt x="1727359" y="380524"/>
                      <a:pt x="1736884" y="386239"/>
                      <a:pt x="1742599" y="395764"/>
                    </a:cubicBezTo>
                    <a:lnTo>
                      <a:pt x="1888331" y="395764"/>
                    </a:lnTo>
                    <a:lnTo>
                      <a:pt x="1970246" y="313849"/>
                    </a:lnTo>
                    <a:lnTo>
                      <a:pt x="1623536" y="313849"/>
                    </a:lnTo>
                    <a:lnTo>
                      <a:pt x="1400651" y="536734"/>
                    </a:lnTo>
                    <a:cubicBezTo>
                      <a:pt x="1403509" y="547211"/>
                      <a:pt x="1400651" y="558641"/>
                      <a:pt x="1393031" y="566261"/>
                    </a:cubicBezTo>
                    <a:cubicBezTo>
                      <a:pt x="1387316" y="571976"/>
                      <a:pt x="1379696" y="574834"/>
                      <a:pt x="1371124" y="574834"/>
                    </a:cubicBezTo>
                    <a:cubicBezTo>
                      <a:pt x="1362551" y="574834"/>
                      <a:pt x="1354931" y="571976"/>
                      <a:pt x="1349216" y="566261"/>
                    </a:cubicBezTo>
                    <a:cubicBezTo>
                      <a:pt x="1343501" y="560546"/>
                      <a:pt x="1340644" y="552926"/>
                      <a:pt x="1340644" y="544354"/>
                    </a:cubicBezTo>
                    <a:cubicBezTo>
                      <a:pt x="1340644" y="535781"/>
                      <a:pt x="1343501" y="528161"/>
                      <a:pt x="1349216" y="522446"/>
                    </a:cubicBezTo>
                    <a:cubicBezTo>
                      <a:pt x="1354931" y="516731"/>
                      <a:pt x="1362551" y="513874"/>
                      <a:pt x="1371124" y="513874"/>
                    </a:cubicBezTo>
                    <a:cubicBezTo>
                      <a:pt x="1373981" y="513874"/>
                      <a:pt x="1376839" y="513874"/>
                      <a:pt x="1379696" y="514826"/>
                    </a:cubicBezTo>
                    <a:lnTo>
                      <a:pt x="1439704" y="454819"/>
                    </a:lnTo>
                    <a:lnTo>
                      <a:pt x="1025366" y="454819"/>
                    </a:lnTo>
                    <a:lnTo>
                      <a:pt x="988219" y="417671"/>
                    </a:lnTo>
                    <a:cubicBezTo>
                      <a:pt x="985361" y="418624"/>
                      <a:pt x="982504" y="418624"/>
                      <a:pt x="979646" y="418624"/>
                    </a:cubicBezTo>
                    <a:cubicBezTo>
                      <a:pt x="971074" y="418624"/>
                      <a:pt x="963454" y="415766"/>
                      <a:pt x="957739" y="410051"/>
                    </a:cubicBezTo>
                    <a:cubicBezTo>
                      <a:pt x="952024" y="404336"/>
                      <a:pt x="949166" y="396716"/>
                      <a:pt x="949166" y="388144"/>
                    </a:cubicBezTo>
                    <a:cubicBezTo>
                      <a:pt x="949166" y="379571"/>
                      <a:pt x="952024" y="371951"/>
                      <a:pt x="957739" y="366236"/>
                    </a:cubicBezTo>
                    <a:cubicBezTo>
                      <a:pt x="963454" y="360521"/>
                      <a:pt x="971074" y="357664"/>
                      <a:pt x="979646" y="357664"/>
                    </a:cubicBezTo>
                    <a:cubicBezTo>
                      <a:pt x="988219" y="357664"/>
                      <a:pt x="995839" y="360521"/>
                      <a:pt x="1001554" y="366236"/>
                    </a:cubicBezTo>
                    <a:cubicBezTo>
                      <a:pt x="1009174" y="373856"/>
                      <a:pt x="1012031" y="385286"/>
                      <a:pt x="1009174" y="395764"/>
                    </a:cubicBezTo>
                    <a:lnTo>
                      <a:pt x="1037749" y="424339"/>
                    </a:lnTo>
                    <a:lnTo>
                      <a:pt x="1470184" y="424339"/>
                    </a:lnTo>
                    <a:lnTo>
                      <a:pt x="1611154" y="283369"/>
                    </a:lnTo>
                    <a:lnTo>
                      <a:pt x="2285524" y="283369"/>
                    </a:lnTo>
                    <a:lnTo>
                      <a:pt x="2289334" y="279559"/>
                    </a:lnTo>
                    <a:lnTo>
                      <a:pt x="2294096" y="283369"/>
                    </a:lnTo>
                    <a:lnTo>
                      <a:pt x="2574131" y="283369"/>
                    </a:lnTo>
                    <a:lnTo>
                      <a:pt x="2774156" y="83344"/>
                    </a:lnTo>
                    <a:lnTo>
                      <a:pt x="2961799" y="83344"/>
                    </a:lnTo>
                    <a:lnTo>
                      <a:pt x="3022759" y="22384"/>
                    </a:lnTo>
                    <a:lnTo>
                      <a:pt x="3525679" y="22384"/>
                    </a:lnTo>
                    <a:cubicBezTo>
                      <a:pt x="3531394" y="12859"/>
                      <a:pt x="3540919" y="7144"/>
                      <a:pt x="3552349" y="7144"/>
                    </a:cubicBezTo>
                    <a:cubicBezTo>
                      <a:pt x="3569494" y="7144"/>
                      <a:pt x="3582829" y="20479"/>
                      <a:pt x="3582829" y="37624"/>
                    </a:cubicBezTo>
                    <a:cubicBezTo>
                      <a:pt x="3582829" y="54769"/>
                      <a:pt x="3569494" y="68104"/>
                      <a:pt x="3552349" y="68104"/>
                    </a:cubicBezTo>
                    <a:cubicBezTo>
                      <a:pt x="3540919" y="68104"/>
                      <a:pt x="3531394" y="62389"/>
                      <a:pt x="3525679" y="52864"/>
                    </a:cubicBezTo>
                    <a:lnTo>
                      <a:pt x="3036094" y="52864"/>
                    </a:lnTo>
                    <a:lnTo>
                      <a:pt x="2975134" y="113824"/>
                    </a:lnTo>
                    <a:lnTo>
                      <a:pt x="2787491" y="113824"/>
                    </a:lnTo>
                    <a:lnTo>
                      <a:pt x="2588419" y="312896"/>
                    </a:lnTo>
                    <a:lnTo>
                      <a:pt x="2299811" y="312896"/>
                    </a:lnTo>
                    <a:lnTo>
                      <a:pt x="2206466" y="406241"/>
                    </a:lnTo>
                    <a:lnTo>
                      <a:pt x="2329339" y="406241"/>
                    </a:lnTo>
                    <a:lnTo>
                      <a:pt x="2387441" y="464344"/>
                    </a:lnTo>
                    <a:cubicBezTo>
                      <a:pt x="2390299" y="463391"/>
                      <a:pt x="2393156" y="463391"/>
                      <a:pt x="2396014" y="463391"/>
                    </a:cubicBezTo>
                    <a:cubicBezTo>
                      <a:pt x="2404586" y="463391"/>
                      <a:pt x="2412206" y="466249"/>
                      <a:pt x="2417921" y="471964"/>
                    </a:cubicBezTo>
                    <a:cubicBezTo>
                      <a:pt x="2423636" y="477679"/>
                      <a:pt x="2426494" y="485299"/>
                      <a:pt x="2426494" y="493871"/>
                    </a:cubicBezTo>
                    <a:cubicBezTo>
                      <a:pt x="2426494" y="502444"/>
                      <a:pt x="2423636" y="510064"/>
                      <a:pt x="2417921" y="515779"/>
                    </a:cubicBezTo>
                    <a:cubicBezTo>
                      <a:pt x="2412206" y="521494"/>
                      <a:pt x="2404586" y="524351"/>
                      <a:pt x="2396014" y="524351"/>
                    </a:cubicBezTo>
                    <a:cubicBezTo>
                      <a:pt x="2387441" y="524351"/>
                      <a:pt x="2379821" y="521494"/>
                      <a:pt x="2374106" y="515779"/>
                    </a:cubicBezTo>
                    <a:cubicBezTo>
                      <a:pt x="2366486" y="508159"/>
                      <a:pt x="2363629" y="496729"/>
                      <a:pt x="2366486" y="486251"/>
                    </a:cubicBezTo>
                    <a:lnTo>
                      <a:pt x="2317909" y="437674"/>
                    </a:lnTo>
                    <a:lnTo>
                      <a:pt x="2176939" y="437674"/>
                    </a:lnTo>
                    <a:lnTo>
                      <a:pt x="2032159" y="582454"/>
                    </a:lnTo>
                    <a:lnTo>
                      <a:pt x="1557814" y="582454"/>
                    </a:lnTo>
                    <a:lnTo>
                      <a:pt x="1393984" y="746284"/>
                    </a:lnTo>
                    <a:lnTo>
                      <a:pt x="64294" y="746284"/>
                    </a:lnTo>
                    <a:cubicBezTo>
                      <a:pt x="59531" y="754856"/>
                      <a:pt x="49054" y="761524"/>
                      <a:pt x="37624" y="761524"/>
                    </a:cubicBezTo>
                    <a:close/>
                  </a:path>
                </a:pathLst>
              </a:custGeom>
              <a:grpFill/>
              <a:ln w="9525" cap="flat">
                <a:solidFill>
                  <a:srgbClr val="07F0F6"/>
                </a:solidFill>
                <a:prstDash val="solid"/>
                <a:miter/>
              </a:ln>
            </p:spPr>
            <p:txBody>
              <a:bodyPr rtlCol="0" anchor="ctr"/>
              <a:lstStyle/>
              <a:p>
                <a:endParaRPr lang="en-US"/>
              </a:p>
            </p:txBody>
          </p:sp>
          <p:sp>
            <p:nvSpPr>
              <p:cNvPr id="362" name="Freeform: Shape 210">
                <a:extLst>
                  <a:ext uri="{FF2B5EF4-FFF2-40B4-BE49-F238E27FC236}">
                    <a16:creationId xmlns:a16="http://schemas.microsoft.com/office/drawing/2014/main" xmlns="" id="{8B0957CE-252E-43B9-B05C-E467062431CB}"/>
                  </a:ext>
                </a:extLst>
              </p:cNvPr>
              <p:cNvSpPr/>
              <p:nvPr/>
            </p:nvSpPr>
            <p:spPr>
              <a:xfrm>
                <a:off x="8190407" y="1590385"/>
                <a:ext cx="3562350" cy="742950"/>
              </a:xfrm>
              <a:custGeom>
                <a:avLst/>
                <a:gdLst>
                  <a:gd name="connsiteX0" fmla="*/ 2567464 w 3562350"/>
                  <a:gd name="connsiteY0" fmla="*/ 282416 h 742950"/>
                  <a:gd name="connsiteX1" fmla="*/ 2279809 w 3562350"/>
                  <a:gd name="connsiteY1" fmla="*/ 282416 h 742950"/>
                  <a:gd name="connsiteX2" fmla="*/ 2278856 w 3562350"/>
                  <a:gd name="connsiteY2" fmla="*/ 281464 h 742950"/>
                  <a:gd name="connsiteX3" fmla="*/ 2277904 w 3562350"/>
                  <a:gd name="connsiteY3" fmla="*/ 282416 h 742950"/>
                  <a:gd name="connsiteX4" fmla="*/ 1603534 w 3562350"/>
                  <a:gd name="connsiteY4" fmla="*/ 282416 h 742950"/>
                  <a:gd name="connsiteX5" fmla="*/ 1461611 w 3562350"/>
                  <a:gd name="connsiteY5" fmla="*/ 424339 h 742950"/>
                  <a:gd name="connsiteX6" fmla="*/ 1021556 w 3562350"/>
                  <a:gd name="connsiteY6" fmla="*/ 424339 h 742950"/>
                  <a:gd name="connsiteX7" fmla="*/ 986314 w 3562350"/>
                  <a:gd name="connsiteY7" fmla="*/ 389096 h 742950"/>
                  <a:gd name="connsiteX8" fmla="*/ 982504 w 3562350"/>
                  <a:gd name="connsiteY8" fmla="*/ 363379 h 742950"/>
                  <a:gd name="connsiteX9" fmla="*/ 952024 w 3562350"/>
                  <a:gd name="connsiteY9" fmla="*/ 363379 h 742950"/>
                  <a:gd name="connsiteX10" fmla="*/ 952024 w 3562350"/>
                  <a:gd name="connsiteY10" fmla="*/ 392906 h 742950"/>
                  <a:gd name="connsiteX11" fmla="*/ 977741 w 3562350"/>
                  <a:gd name="connsiteY11" fmla="*/ 396716 h 742950"/>
                  <a:gd name="connsiteX12" fmla="*/ 1016794 w 3562350"/>
                  <a:gd name="connsiteY12" fmla="*/ 435769 h 742950"/>
                  <a:gd name="connsiteX13" fmla="*/ 1450181 w 3562350"/>
                  <a:gd name="connsiteY13" fmla="*/ 435769 h 742950"/>
                  <a:gd name="connsiteX14" fmla="*/ 1370171 w 3562350"/>
                  <a:gd name="connsiteY14" fmla="*/ 515779 h 742950"/>
                  <a:gd name="connsiteX15" fmla="*/ 1344454 w 3562350"/>
                  <a:gd name="connsiteY15" fmla="*/ 519589 h 742950"/>
                  <a:gd name="connsiteX16" fmla="*/ 1344454 w 3562350"/>
                  <a:gd name="connsiteY16" fmla="*/ 549116 h 742950"/>
                  <a:gd name="connsiteX17" fmla="*/ 1373981 w 3562350"/>
                  <a:gd name="connsiteY17" fmla="*/ 549116 h 742950"/>
                  <a:gd name="connsiteX18" fmla="*/ 1377791 w 3562350"/>
                  <a:gd name="connsiteY18" fmla="*/ 523399 h 742950"/>
                  <a:gd name="connsiteX19" fmla="*/ 1608296 w 3562350"/>
                  <a:gd name="connsiteY19" fmla="*/ 292894 h 742950"/>
                  <a:gd name="connsiteX20" fmla="*/ 1982629 w 3562350"/>
                  <a:gd name="connsiteY20" fmla="*/ 292894 h 742950"/>
                  <a:gd name="connsiteX21" fmla="*/ 1881664 w 3562350"/>
                  <a:gd name="connsiteY21" fmla="*/ 393859 h 742950"/>
                  <a:gd name="connsiteX22" fmla="*/ 1726406 w 3562350"/>
                  <a:gd name="connsiteY22" fmla="*/ 393859 h 742950"/>
                  <a:gd name="connsiteX23" fmla="*/ 1706404 w 3562350"/>
                  <a:gd name="connsiteY23" fmla="*/ 378619 h 742950"/>
                  <a:gd name="connsiteX24" fmla="*/ 1685449 w 3562350"/>
                  <a:gd name="connsiteY24" fmla="*/ 399574 h 742950"/>
                  <a:gd name="connsiteX25" fmla="*/ 1706404 w 3562350"/>
                  <a:gd name="connsiteY25" fmla="*/ 420529 h 742950"/>
                  <a:gd name="connsiteX26" fmla="*/ 1726406 w 3562350"/>
                  <a:gd name="connsiteY26" fmla="*/ 405289 h 742950"/>
                  <a:gd name="connsiteX27" fmla="*/ 1886426 w 3562350"/>
                  <a:gd name="connsiteY27" fmla="*/ 405289 h 742950"/>
                  <a:gd name="connsiteX28" fmla="*/ 1998821 w 3562350"/>
                  <a:gd name="connsiteY28" fmla="*/ 292894 h 742950"/>
                  <a:gd name="connsiteX29" fmla="*/ 2267426 w 3562350"/>
                  <a:gd name="connsiteY29" fmla="*/ 292894 h 742950"/>
                  <a:gd name="connsiteX30" fmla="*/ 2010251 w 3562350"/>
                  <a:gd name="connsiteY30" fmla="*/ 550069 h 742950"/>
                  <a:gd name="connsiteX31" fmla="*/ 1535906 w 3562350"/>
                  <a:gd name="connsiteY31" fmla="*/ 550069 h 742950"/>
                  <a:gd name="connsiteX32" fmla="*/ 1372076 w 3562350"/>
                  <a:gd name="connsiteY32" fmla="*/ 713899 h 742950"/>
                  <a:gd name="connsiteX33" fmla="*/ 1207294 w 3562350"/>
                  <a:gd name="connsiteY33" fmla="*/ 713899 h 742950"/>
                  <a:gd name="connsiteX34" fmla="*/ 1059656 w 3562350"/>
                  <a:gd name="connsiteY34" fmla="*/ 566261 h 742950"/>
                  <a:gd name="connsiteX35" fmla="*/ 833914 w 3562350"/>
                  <a:gd name="connsiteY35" fmla="*/ 566261 h 742950"/>
                  <a:gd name="connsiteX36" fmla="*/ 833914 w 3562350"/>
                  <a:gd name="connsiteY36" fmla="*/ 566261 h 742950"/>
                  <a:gd name="connsiteX37" fmla="*/ 755809 w 3562350"/>
                  <a:gd name="connsiteY37" fmla="*/ 488156 h 742950"/>
                  <a:gd name="connsiteX38" fmla="*/ 453866 w 3562350"/>
                  <a:gd name="connsiteY38" fmla="*/ 488156 h 742950"/>
                  <a:gd name="connsiteX39" fmla="*/ 433864 w 3562350"/>
                  <a:gd name="connsiteY39" fmla="*/ 472916 h 742950"/>
                  <a:gd name="connsiteX40" fmla="*/ 412909 w 3562350"/>
                  <a:gd name="connsiteY40" fmla="*/ 493871 h 742950"/>
                  <a:gd name="connsiteX41" fmla="*/ 433864 w 3562350"/>
                  <a:gd name="connsiteY41" fmla="*/ 514826 h 742950"/>
                  <a:gd name="connsiteX42" fmla="*/ 453866 w 3562350"/>
                  <a:gd name="connsiteY42" fmla="*/ 499586 h 742950"/>
                  <a:gd name="connsiteX43" fmla="*/ 750094 w 3562350"/>
                  <a:gd name="connsiteY43" fmla="*/ 499586 h 742950"/>
                  <a:gd name="connsiteX44" fmla="*/ 817721 w 3562350"/>
                  <a:gd name="connsiteY44" fmla="*/ 567214 h 742950"/>
                  <a:gd name="connsiteX45" fmla="*/ 360521 w 3562350"/>
                  <a:gd name="connsiteY45" fmla="*/ 567214 h 742950"/>
                  <a:gd name="connsiteX46" fmla="*/ 340519 w 3562350"/>
                  <a:gd name="connsiteY46" fmla="*/ 551974 h 742950"/>
                  <a:gd name="connsiteX47" fmla="*/ 319564 w 3562350"/>
                  <a:gd name="connsiteY47" fmla="*/ 572929 h 742950"/>
                  <a:gd name="connsiteX48" fmla="*/ 340519 w 3562350"/>
                  <a:gd name="connsiteY48" fmla="*/ 593884 h 742950"/>
                  <a:gd name="connsiteX49" fmla="*/ 360521 w 3562350"/>
                  <a:gd name="connsiteY49" fmla="*/ 578644 h 742950"/>
                  <a:gd name="connsiteX50" fmla="*/ 1054894 w 3562350"/>
                  <a:gd name="connsiteY50" fmla="*/ 578644 h 742950"/>
                  <a:gd name="connsiteX51" fmla="*/ 1191101 w 3562350"/>
                  <a:gd name="connsiteY51" fmla="*/ 714851 h 742950"/>
                  <a:gd name="connsiteX52" fmla="*/ 48101 w 3562350"/>
                  <a:gd name="connsiteY52" fmla="*/ 714851 h 742950"/>
                  <a:gd name="connsiteX53" fmla="*/ 28099 w 3562350"/>
                  <a:gd name="connsiteY53" fmla="*/ 699611 h 742950"/>
                  <a:gd name="connsiteX54" fmla="*/ 7144 w 3562350"/>
                  <a:gd name="connsiteY54" fmla="*/ 720566 h 742950"/>
                  <a:gd name="connsiteX55" fmla="*/ 28099 w 3562350"/>
                  <a:gd name="connsiteY55" fmla="*/ 741521 h 742950"/>
                  <a:gd name="connsiteX56" fmla="*/ 48101 w 3562350"/>
                  <a:gd name="connsiteY56" fmla="*/ 726281 h 742950"/>
                  <a:gd name="connsiteX57" fmla="*/ 1376839 w 3562350"/>
                  <a:gd name="connsiteY57" fmla="*/ 726281 h 742950"/>
                  <a:gd name="connsiteX58" fmla="*/ 1540669 w 3562350"/>
                  <a:gd name="connsiteY58" fmla="*/ 561499 h 742950"/>
                  <a:gd name="connsiteX59" fmla="*/ 2015014 w 3562350"/>
                  <a:gd name="connsiteY59" fmla="*/ 561499 h 742950"/>
                  <a:gd name="connsiteX60" fmla="*/ 2159794 w 3562350"/>
                  <a:gd name="connsiteY60" fmla="*/ 417671 h 742950"/>
                  <a:gd name="connsiteX61" fmla="*/ 2308384 w 3562350"/>
                  <a:gd name="connsiteY61" fmla="*/ 417671 h 742950"/>
                  <a:gd name="connsiteX62" fmla="*/ 2364581 w 3562350"/>
                  <a:gd name="connsiteY62" fmla="*/ 473869 h 742950"/>
                  <a:gd name="connsiteX63" fmla="*/ 2368391 w 3562350"/>
                  <a:gd name="connsiteY63" fmla="*/ 499586 h 742950"/>
                  <a:gd name="connsiteX64" fmla="*/ 2397919 w 3562350"/>
                  <a:gd name="connsiteY64" fmla="*/ 499586 h 742950"/>
                  <a:gd name="connsiteX65" fmla="*/ 2397919 w 3562350"/>
                  <a:gd name="connsiteY65" fmla="*/ 470059 h 742950"/>
                  <a:gd name="connsiteX66" fmla="*/ 2372201 w 3562350"/>
                  <a:gd name="connsiteY66" fmla="*/ 466249 h 742950"/>
                  <a:gd name="connsiteX67" fmla="*/ 2313146 w 3562350"/>
                  <a:gd name="connsiteY67" fmla="*/ 407194 h 742950"/>
                  <a:gd name="connsiteX68" fmla="*/ 2170271 w 3562350"/>
                  <a:gd name="connsiteY68" fmla="*/ 407194 h 742950"/>
                  <a:gd name="connsiteX69" fmla="*/ 2283619 w 3562350"/>
                  <a:gd name="connsiteY69" fmla="*/ 293846 h 742950"/>
                  <a:gd name="connsiteX70" fmla="*/ 2572226 w 3562350"/>
                  <a:gd name="connsiteY70" fmla="*/ 293846 h 742950"/>
                  <a:gd name="connsiteX71" fmla="*/ 2771299 w 3562350"/>
                  <a:gd name="connsiteY71" fmla="*/ 94774 h 742950"/>
                  <a:gd name="connsiteX72" fmla="*/ 2959894 w 3562350"/>
                  <a:gd name="connsiteY72" fmla="*/ 94774 h 742950"/>
                  <a:gd name="connsiteX73" fmla="*/ 3020854 w 3562350"/>
                  <a:gd name="connsiteY73" fmla="*/ 33814 h 742950"/>
                  <a:gd name="connsiteX74" fmla="*/ 3520916 w 3562350"/>
                  <a:gd name="connsiteY74" fmla="*/ 33814 h 742950"/>
                  <a:gd name="connsiteX75" fmla="*/ 3540919 w 3562350"/>
                  <a:gd name="connsiteY75" fmla="*/ 49054 h 742950"/>
                  <a:gd name="connsiteX76" fmla="*/ 3561874 w 3562350"/>
                  <a:gd name="connsiteY76" fmla="*/ 28099 h 742950"/>
                  <a:gd name="connsiteX77" fmla="*/ 3540919 w 3562350"/>
                  <a:gd name="connsiteY77" fmla="*/ 7144 h 742950"/>
                  <a:gd name="connsiteX78" fmla="*/ 3520916 w 3562350"/>
                  <a:gd name="connsiteY78" fmla="*/ 22384 h 742950"/>
                  <a:gd name="connsiteX79" fmla="*/ 3016091 w 3562350"/>
                  <a:gd name="connsiteY79" fmla="*/ 22384 h 742950"/>
                  <a:gd name="connsiteX80" fmla="*/ 2955131 w 3562350"/>
                  <a:gd name="connsiteY80" fmla="*/ 83344 h 742950"/>
                  <a:gd name="connsiteX81" fmla="*/ 2767489 w 3562350"/>
                  <a:gd name="connsiteY81" fmla="*/ 83344 h 742950"/>
                  <a:gd name="connsiteX82" fmla="*/ 2567464 w 3562350"/>
                  <a:gd name="connsiteY82" fmla="*/ 282416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3562350" h="742950">
                    <a:moveTo>
                      <a:pt x="2567464" y="282416"/>
                    </a:moveTo>
                    <a:lnTo>
                      <a:pt x="2279809" y="282416"/>
                    </a:lnTo>
                    <a:lnTo>
                      <a:pt x="2278856" y="281464"/>
                    </a:lnTo>
                    <a:lnTo>
                      <a:pt x="2277904" y="282416"/>
                    </a:lnTo>
                    <a:lnTo>
                      <a:pt x="1603534" y="282416"/>
                    </a:lnTo>
                    <a:lnTo>
                      <a:pt x="1461611" y="424339"/>
                    </a:lnTo>
                    <a:lnTo>
                      <a:pt x="1021556" y="424339"/>
                    </a:lnTo>
                    <a:lnTo>
                      <a:pt x="986314" y="389096"/>
                    </a:lnTo>
                    <a:cubicBezTo>
                      <a:pt x="991076" y="381476"/>
                      <a:pt x="990124" y="370999"/>
                      <a:pt x="982504" y="363379"/>
                    </a:cubicBezTo>
                    <a:cubicBezTo>
                      <a:pt x="973931" y="354806"/>
                      <a:pt x="960596" y="354806"/>
                      <a:pt x="952024" y="363379"/>
                    </a:cubicBezTo>
                    <a:cubicBezTo>
                      <a:pt x="943451" y="371951"/>
                      <a:pt x="943451" y="385286"/>
                      <a:pt x="952024" y="392906"/>
                    </a:cubicBezTo>
                    <a:cubicBezTo>
                      <a:pt x="958691" y="399574"/>
                      <a:pt x="969169" y="400526"/>
                      <a:pt x="977741" y="396716"/>
                    </a:cubicBezTo>
                    <a:lnTo>
                      <a:pt x="1016794" y="435769"/>
                    </a:lnTo>
                    <a:lnTo>
                      <a:pt x="1450181" y="435769"/>
                    </a:lnTo>
                    <a:lnTo>
                      <a:pt x="1370171" y="515779"/>
                    </a:lnTo>
                    <a:cubicBezTo>
                      <a:pt x="1362551" y="511016"/>
                      <a:pt x="1352074" y="511969"/>
                      <a:pt x="1344454" y="519589"/>
                    </a:cubicBezTo>
                    <a:cubicBezTo>
                      <a:pt x="1335881" y="528161"/>
                      <a:pt x="1335881" y="541496"/>
                      <a:pt x="1344454" y="549116"/>
                    </a:cubicBezTo>
                    <a:cubicBezTo>
                      <a:pt x="1353026" y="557689"/>
                      <a:pt x="1366361" y="557689"/>
                      <a:pt x="1373981" y="549116"/>
                    </a:cubicBezTo>
                    <a:cubicBezTo>
                      <a:pt x="1380649" y="542449"/>
                      <a:pt x="1381601" y="531971"/>
                      <a:pt x="1377791" y="523399"/>
                    </a:cubicBezTo>
                    <a:lnTo>
                      <a:pt x="1608296" y="292894"/>
                    </a:lnTo>
                    <a:lnTo>
                      <a:pt x="1982629" y="292894"/>
                    </a:lnTo>
                    <a:lnTo>
                      <a:pt x="1881664" y="393859"/>
                    </a:lnTo>
                    <a:lnTo>
                      <a:pt x="1726406" y="393859"/>
                    </a:lnTo>
                    <a:cubicBezTo>
                      <a:pt x="1723549" y="385286"/>
                      <a:pt x="1715929" y="378619"/>
                      <a:pt x="1706404" y="378619"/>
                    </a:cubicBezTo>
                    <a:cubicBezTo>
                      <a:pt x="1694974" y="378619"/>
                      <a:pt x="1685449" y="388144"/>
                      <a:pt x="1685449" y="399574"/>
                    </a:cubicBezTo>
                    <a:cubicBezTo>
                      <a:pt x="1685449" y="411004"/>
                      <a:pt x="1694974" y="420529"/>
                      <a:pt x="1706404" y="420529"/>
                    </a:cubicBezTo>
                    <a:cubicBezTo>
                      <a:pt x="1715929" y="420529"/>
                      <a:pt x="1724501" y="413861"/>
                      <a:pt x="1726406" y="405289"/>
                    </a:cubicBezTo>
                    <a:lnTo>
                      <a:pt x="1886426" y="405289"/>
                    </a:lnTo>
                    <a:lnTo>
                      <a:pt x="1998821" y="292894"/>
                    </a:lnTo>
                    <a:lnTo>
                      <a:pt x="2267426" y="292894"/>
                    </a:lnTo>
                    <a:lnTo>
                      <a:pt x="2010251" y="550069"/>
                    </a:lnTo>
                    <a:lnTo>
                      <a:pt x="1535906" y="550069"/>
                    </a:lnTo>
                    <a:lnTo>
                      <a:pt x="1372076" y="713899"/>
                    </a:lnTo>
                    <a:lnTo>
                      <a:pt x="1207294" y="713899"/>
                    </a:lnTo>
                    <a:lnTo>
                      <a:pt x="1059656" y="566261"/>
                    </a:lnTo>
                    <a:lnTo>
                      <a:pt x="833914" y="566261"/>
                    </a:lnTo>
                    <a:lnTo>
                      <a:pt x="833914" y="566261"/>
                    </a:lnTo>
                    <a:lnTo>
                      <a:pt x="755809" y="488156"/>
                    </a:lnTo>
                    <a:lnTo>
                      <a:pt x="453866" y="488156"/>
                    </a:lnTo>
                    <a:cubicBezTo>
                      <a:pt x="451009" y="479584"/>
                      <a:pt x="443389" y="472916"/>
                      <a:pt x="433864" y="472916"/>
                    </a:cubicBezTo>
                    <a:cubicBezTo>
                      <a:pt x="422434" y="472916"/>
                      <a:pt x="412909" y="482441"/>
                      <a:pt x="412909" y="493871"/>
                    </a:cubicBezTo>
                    <a:cubicBezTo>
                      <a:pt x="412909" y="505301"/>
                      <a:pt x="422434" y="514826"/>
                      <a:pt x="433864" y="514826"/>
                    </a:cubicBezTo>
                    <a:cubicBezTo>
                      <a:pt x="443389" y="514826"/>
                      <a:pt x="451961" y="508159"/>
                      <a:pt x="453866" y="499586"/>
                    </a:cubicBezTo>
                    <a:lnTo>
                      <a:pt x="750094" y="499586"/>
                    </a:lnTo>
                    <a:lnTo>
                      <a:pt x="817721" y="567214"/>
                    </a:lnTo>
                    <a:lnTo>
                      <a:pt x="360521" y="567214"/>
                    </a:lnTo>
                    <a:cubicBezTo>
                      <a:pt x="357664" y="558641"/>
                      <a:pt x="350044" y="551974"/>
                      <a:pt x="340519" y="551974"/>
                    </a:cubicBezTo>
                    <a:cubicBezTo>
                      <a:pt x="329089" y="551974"/>
                      <a:pt x="319564" y="561499"/>
                      <a:pt x="319564" y="572929"/>
                    </a:cubicBezTo>
                    <a:cubicBezTo>
                      <a:pt x="319564" y="584359"/>
                      <a:pt x="329089" y="593884"/>
                      <a:pt x="340519" y="593884"/>
                    </a:cubicBezTo>
                    <a:cubicBezTo>
                      <a:pt x="350044" y="593884"/>
                      <a:pt x="358616" y="587216"/>
                      <a:pt x="360521" y="578644"/>
                    </a:cubicBezTo>
                    <a:lnTo>
                      <a:pt x="1054894" y="578644"/>
                    </a:lnTo>
                    <a:lnTo>
                      <a:pt x="1191101" y="714851"/>
                    </a:lnTo>
                    <a:lnTo>
                      <a:pt x="48101" y="714851"/>
                    </a:lnTo>
                    <a:cubicBezTo>
                      <a:pt x="45244" y="706279"/>
                      <a:pt x="37624" y="699611"/>
                      <a:pt x="28099" y="699611"/>
                    </a:cubicBezTo>
                    <a:cubicBezTo>
                      <a:pt x="16669" y="699611"/>
                      <a:pt x="7144" y="709136"/>
                      <a:pt x="7144" y="720566"/>
                    </a:cubicBezTo>
                    <a:cubicBezTo>
                      <a:pt x="7144" y="731996"/>
                      <a:pt x="16669" y="741521"/>
                      <a:pt x="28099" y="741521"/>
                    </a:cubicBezTo>
                    <a:cubicBezTo>
                      <a:pt x="37624" y="741521"/>
                      <a:pt x="46196" y="734854"/>
                      <a:pt x="48101" y="726281"/>
                    </a:cubicBezTo>
                    <a:lnTo>
                      <a:pt x="1376839" y="726281"/>
                    </a:lnTo>
                    <a:lnTo>
                      <a:pt x="1540669" y="561499"/>
                    </a:lnTo>
                    <a:lnTo>
                      <a:pt x="2015014" y="561499"/>
                    </a:lnTo>
                    <a:lnTo>
                      <a:pt x="2159794" y="417671"/>
                    </a:lnTo>
                    <a:lnTo>
                      <a:pt x="2308384" y="417671"/>
                    </a:lnTo>
                    <a:lnTo>
                      <a:pt x="2364581" y="473869"/>
                    </a:lnTo>
                    <a:cubicBezTo>
                      <a:pt x="2359819" y="481489"/>
                      <a:pt x="2360771" y="491966"/>
                      <a:pt x="2368391" y="499586"/>
                    </a:cubicBezTo>
                    <a:cubicBezTo>
                      <a:pt x="2376964" y="508159"/>
                      <a:pt x="2390299" y="508159"/>
                      <a:pt x="2397919" y="499586"/>
                    </a:cubicBezTo>
                    <a:cubicBezTo>
                      <a:pt x="2406491" y="491014"/>
                      <a:pt x="2406491" y="477679"/>
                      <a:pt x="2397919" y="470059"/>
                    </a:cubicBezTo>
                    <a:cubicBezTo>
                      <a:pt x="2391251" y="463391"/>
                      <a:pt x="2380774" y="462439"/>
                      <a:pt x="2372201" y="466249"/>
                    </a:cubicBezTo>
                    <a:lnTo>
                      <a:pt x="2313146" y="407194"/>
                    </a:lnTo>
                    <a:lnTo>
                      <a:pt x="2170271" y="407194"/>
                    </a:lnTo>
                    <a:lnTo>
                      <a:pt x="2283619" y="293846"/>
                    </a:lnTo>
                    <a:lnTo>
                      <a:pt x="2572226" y="293846"/>
                    </a:lnTo>
                    <a:lnTo>
                      <a:pt x="2771299" y="94774"/>
                    </a:lnTo>
                    <a:lnTo>
                      <a:pt x="2959894" y="94774"/>
                    </a:lnTo>
                    <a:lnTo>
                      <a:pt x="3020854" y="33814"/>
                    </a:lnTo>
                    <a:lnTo>
                      <a:pt x="3520916" y="33814"/>
                    </a:lnTo>
                    <a:cubicBezTo>
                      <a:pt x="3523774" y="42386"/>
                      <a:pt x="3531394" y="49054"/>
                      <a:pt x="3540919" y="49054"/>
                    </a:cubicBezTo>
                    <a:cubicBezTo>
                      <a:pt x="3552349" y="49054"/>
                      <a:pt x="3561874" y="39529"/>
                      <a:pt x="3561874" y="28099"/>
                    </a:cubicBezTo>
                    <a:cubicBezTo>
                      <a:pt x="3561874" y="16669"/>
                      <a:pt x="3552349" y="7144"/>
                      <a:pt x="3540919" y="7144"/>
                    </a:cubicBezTo>
                    <a:cubicBezTo>
                      <a:pt x="3531394" y="7144"/>
                      <a:pt x="3522821" y="13811"/>
                      <a:pt x="3520916" y="22384"/>
                    </a:cubicBezTo>
                    <a:lnTo>
                      <a:pt x="3016091" y="22384"/>
                    </a:lnTo>
                    <a:lnTo>
                      <a:pt x="2955131" y="83344"/>
                    </a:lnTo>
                    <a:lnTo>
                      <a:pt x="2767489" y="83344"/>
                    </a:lnTo>
                    <a:lnTo>
                      <a:pt x="2567464" y="282416"/>
                    </a:lnTo>
                    <a:close/>
                  </a:path>
                </a:pathLst>
              </a:custGeom>
              <a:grpFill/>
              <a:ln w="9525" cap="flat">
                <a:solidFill>
                  <a:srgbClr val="07F0F6"/>
                </a:solidFill>
                <a:prstDash val="solid"/>
                <a:miter/>
              </a:ln>
            </p:spPr>
            <p:txBody>
              <a:bodyPr rtlCol="0" anchor="ctr"/>
              <a:lstStyle/>
              <a:p>
                <a:endParaRPr lang="en-US"/>
              </a:p>
            </p:txBody>
          </p:sp>
          <p:sp>
            <p:nvSpPr>
              <p:cNvPr id="363" name="Freeform: Shape 211">
                <a:extLst>
                  <a:ext uri="{FF2B5EF4-FFF2-40B4-BE49-F238E27FC236}">
                    <a16:creationId xmlns:a16="http://schemas.microsoft.com/office/drawing/2014/main" xmlns="" id="{6F73D7B8-5FF8-4CDE-863D-912A2F210B87}"/>
                  </a:ext>
                </a:extLst>
              </p:cNvPr>
              <p:cNvSpPr/>
              <p:nvPr/>
            </p:nvSpPr>
            <p:spPr>
              <a:xfrm>
                <a:off x="7533181" y="1351306"/>
                <a:ext cx="3552825" cy="771525"/>
              </a:xfrm>
              <a:custGeom>
                <a:avLst/>
                <a:gdLst>
                  <a:gd name="connsiteX0" fmla="*/ 271939 w 3552825"/>
                  <a:gd name="connsiteY0" fmla="*/ 772954 h 771525"/>
                  <a:gd name="connsiteX1" fmla="*/ 241459 w 3552825"/>
                  <a:gd name="connsiteY1" fmla="*/ 742474 h 771525"/>
                  <a:gd name="connsiteX2" fmla="*/ 271939 w 3552825"/>
                  <a:gd name="connsiteY2" fmla="*/ 711994 h 771525"/>
                  <a:gd name="connsiteX3" fmla="*/ 298609 w 3552825"/>
                  <a:gd name="connsiteY3" fmla="*/ 727234 h 771525"/>
                  <a:gd name="connsiteX4" fmla="*/ 817721 w 3552825"/>
                  <a:gd name="connsiteY4" fmla="*/ 727234 h 771525"/>
                  <a:gd name="connsiteX5" fmla="*/ 890111 w 3552825"/>
                  <a:gd name="connsiteY5" fmla="*/ 653891 h 771525"/>
                  <a:gd name="connsiteX6" fmla="*/ 64294 w 3552825"/>
                  <a:gd name="connsiteY6" fmla="*/ 653891 h 771525"/>
                  <a:gd name="connsiteX7" fmla="*/ 37624 w 3552825"/>
                  <a:gd name="connsiteY7" fmla="*/ 669131 h 771525"/>
                  <a:gd name="connsiteX8" fmla="*/ 7144 w 3552825"/>
                  <a:gd name="connsiteY8" fmla="*/ 638651 h 771525"/>
                  <a:gd name="connsiteX9" fmla="*/ 37624 w 3552825"/>
                  <a:gd name="connsiteY9" fmla="*/ 608171 h 771525"/>
                  <a:gd name="connsiteX10" fmla="*/ 64294 w 3552825"/>
                  <a:gd name="connsiteY10" fmla="*/ 623411 h 771525"/>
                  <a:gd name="connsiteX11" fmla="*/ 1397794 w 3552825"/>
                  <a:gd name="connsiteY11" fmla="*/ 623411 h 771525"/>
                  <a:gd name="connsiteX12" fmla="*/ 1762601 w 3552825"/>
                  <a:gd name="connsiteY12" fmla="*/ 258604 h 771525"/>
                  <a:gd name="connsiteX13" fmla="*/ 2255044 w 3552825"/>
                  <a:gd name="connsiteY13" fmla="*/ 258604 h 771525"/>
                  <a:gd name="connsiteX14" fmla="*/ 2179796 w 3552825"/>
                  <a:gd name="connsiteY14" fmla="*/ 183356 h 771525"/>
                  <a:gd name="connsiteX15" fmla="*/ 1637824 w 3552825"/>
                  <a:gd name="connsiteY15" fmla="*/ 183356 h 771525"/>
                  <a:gd name="connsiteX16" fmla="*/ 1289209 w 3552825"/>
                  <a:gd name="connsiteY16" fmla="*/ 531971 h 771525"/>
                  <a:gd name="connsiteX17" fmla="*/ 803434 w 3552825"/>
                  <a:gd name="connsiteY17" fmla="*/ 531971 h 771525"/>
                  <a:gd name="connsiteX18" fmla="*/ 776764 w 3552825"/>
                  <a:gd name="connsiteY18" fmla="*/ 547211 h 771525"/>
                  <a:gd name="connsiteX19" fmla="*/ 746284 w 3552825"/>
                  <a:gd name="connsiteY19" fmla="*/ 516731 h 771525"/>
                  <a:gd name="connsiteX20" fmla="*/ 776764 w 3552825"/>
                  <a:gd name="connsiteY20" fmla="*/ 486251 h 771525"/>
                  <a:gd name="connsiteX21" fmla="*/ 803434 w 3552825"/>
                  <a:gd name="connsiteY21" fmla="*/ 501491 h 771525"/>
                  <a:gd name="connsiteX22" fmla="*/ 1117759 w 3552825"/>
                  <a:gd name="connsiteY22" fmla="*/ 501491 h 771525"/>
                  <a:gd name="connsiteX23" fmla="*/ 1021556 w 3552825"/>
                  <a:gd name="connsiteY23" fmla="*/ 405289 h 771525"/>
                  <a:gd name="connsiteX24" fmla="*/ 211931 w 3552825"/>
                  <a:gd name="connsiteY24" fmla="*/ 405289 h 771525"/>
                  <a:gd name="connsiteX25" fmla="*/ 100489 w 3552825"/>
                  <a:gd name="connsiteY25" fmla="*/ 294799 h 771525"/>
                  <a:gd name="connsiteX26" fmla="*/ 91916 w 3552825"/>
                  <a:gd name="connsiteY26" fmla="*/ 295751 h 771525"/>
                  <a:gd name="connsiteX27" fmla="*/ 70009 w 3552825"/>
                  <a:gd name="connsiteY27" fmla="*/ 287179 h 771525"/>
                  <a:gd name="connsiteX28" fmla="*/ 70009 w 3552825"/>
                  <a:gd name="connsiteY28" fmla="*/ 243364 h 771525"/>
                  <a:gd name="connsiteX29" fmla="*/ 91916 w 3552825"/>
                  <a:gd name="connsiteY29" fmla="*/ 234791 h 771525"/>
                  <a:gd name="connsiteX30" fmla="*/ 113824 w 3552825"/>
                  <a:gd name="connsiteY30" fmla="*/ 243364 h 771525"/>
                  <a:gd name="connsiteX31" fmla="*/ 121444 w 3552825"/>
                  <a:gd name="connsiteY31" fmla="*/ 272891 h 771525"/>
                  <a:gd name="connsiteX32" fmla="*/ 224314 w 3552825"/>
                  <a:gd name="connsiteY32" fmla="*/ 375761 h 771525"/>
                  <a:gd name="connsiteX33" fmla="*/ 1033939 w 3552825"/>
                  <a:gd name="connsiteY33" fmla="*/ 375761 h 771525"/>
                  <a:gd name="connsiteX34" fmla="*/ 1160621 w 3552825"/>
                  <a:gd name="connsiteY34" fmla="*/ 502444 h 771525"/>
                  <a:gd name="connsiteX35" fmla="*/ 1276826 w 3552825"/>
                  <a:gd name="connsiteY35" fmla="*/ 502444 h 771525"/>
                  <a:gd name="connsiteX36" fmla="*/ 1625441 w 3552825"/>
                  <a:gd name="connsiteY36" fmla="*/ 153829 h 771525"/>
                  <a:gd name="connsiteX37" fmla="*/ 2193131 w 3552825"/>
                  <a:gd name="connsiteY37" fmla="*/ 153829 h 771525"/>
                  <a:gd name="connsiteX38" fmla="*/ 2298859 w 3552825"/>
                  <a:gd name="connsiteY38" fmla="*/ 259556 h 771525"/>
                  <a:gd name="connsiteX39" fmla="*/ 2721769 w 3552825"/>
                  <a:gd name="connsiteY39" fmla="*/ 259556 h 771525"/>
                  <a:gd name="connsiteX40" fmla="*/ 2973229 w 3552825"/>
                  <a:gd name="connsiteY40" fmla="*/ 7144 h 771525"/>
                  <a:gd name="connsiteX41" fmla="*/ 3548539 w 3552825"/>
                  <a:gd name="connsiteY41" fmla="*/ 7144 h 771525"/>
                  <a:gd name="connsiteX42" fmla="*/ 3548539 w 3552825"/>
                  <a:gd name="connsiteY42" fmla="*/ 37624 h 771525"/>
                  <a:gd name="connsiteX43" fmla="*/ 2985611 w 3552825"/>
                  <a:gd name="connsiteY43" fmla="*/ 37624 h 771525"/>
                  <a:gd name="connsiteX44" fmla="*/ 2733199 w 3552825"/>
                  <a:gd name="connsiteY44" fmla="*/ 290036 h 771525"/>
                  <a:gd name="connsiteX45" fmla="*/ 1774984 w 3552825"/>
                  <a:gd name="connsiteY45" fmla="*/ 290036 h 771525"/>
                  <a:gd name="connsiteX46" fmla="*/ 1635919 w 3552825"/>
                  <a:gd name="connsiteY46" fmla="*/ 429101 h 771525"/>
                  <a:gd name="connsiteX47" fmla="*/ 1871186 w 3552825"/>
                  <a:gd name="connsiteY47" fmla="*/ 429101 h 771525"/>
                  <a:gd name="connsiteX48" fmla="*/ 1968341 w 3552825"/>
                  <a:gd name="connsiteY48" fmla="*/ 526256 h 771525"/>
                  <a:gd name="connsiteX49" fmla="*/ 1976914 w 3552825"/>
                  <a:gd name="connsiteY49" fmla="*/ 525304 h 771525"/>
                  <a:gd name="connsiteX50" fmla="*/ 1998821 w 3552825"/>
                  <a:gd name="connsiteY50" fmla="*/ 533876 h 771525"/>
                  <a:gd name="connsiteX51" fmla="*/ 2007394 w 3552825"/>
                  <a:gd name="connsiteY51" fmla="*/ 555784 h 771525"/>
                  <a:gd name="connsiteX52" fmla="*/ 1998821 w 3552825"/>
                  <a:gd name="connsiteY52" fmla="*/ 577691 h 771525"/>
                  <a:gd name="connsiteX53" fmla="*/ 1976914 w 3552825"/>
                  <a:gd name="connsiteY53" fmla="*/ 586264 h 771525"/>
                  <a:gd name="connsiteX54" fmla="*/ 1955006 w 3552825"/>
                  <a:gd name="connsiteY54" fmla="*/ 577691 h 771525"/>
                  <a:gd name="connsiteX55" fmla="*/ 1947386 w 3552825"/>
                  <a:gd name="connsiteY55" fmla="*/ 548164 h 771525"/>
                  <a:gd name="connsiteX56" fmla="*/ 1859756 w 3552825"/>
                  <a:gd name="connsiteY56" fmla="*/ 460534 h 771525"/>
                  <a:gd name="connsiteX57" fmla="*/ 1606391 w 3552825"/>
                  <a:gd name="connsiteY57" fmla="*/ 460534 h 771525"/>
                  <a:gd name="connsiteX58" fmla="*/ 1410176 w 3552825"/>
                  <a:gd name="connsiteY58" fmla="*/ 654844 h 771525"/>
                  <a:gd name="connsiteX59" fmla="*/ 932974 w 3552825"/>
                  <a:gd name="connsiteY59" fmla="*/ 654844 h 771525"/>
                  <a:gd name="connsiteX60" fmla="*/ 830104 w 3552825"/>
                  <a:gd name="connsiteY60" fmla="*/ 757714 h 771525"/>
                  <a:gd name="connsiteX61" fmla="*/ 298609 w 3552825"/>
                  <a:gd name="connsiteY61" fmla="*/ 757714 h 771525"/>
                  <a:gd name="connsiteX62" fmla="*/ 271939 w 3552825"/>
                  <a:gd name="connsiteY62" fmla="*/ 772954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3552825" h="771525">
                    <a:moveTo>
                      <a:pt x="271939" y="772954"/>
                    </a:moveTo>
                    <a:cubicBezTo>
                      <a:pt x="254794" y="772954"/>
                      <a:pt x="241459" y="759619"/>
                      <a:pt x="241459" y="742474"/>
                    </a:cubicBezTo>
                    <a:cubicBezTo>
                      <a:pt x="241459" y="725329"/>
                      <a:pt x="254794" y="711994"/>
                      <a:pt x="271939" y="711994"/>
                    </a:cubicBezTo>
                    <a:cubicBezTo>
                      <a:pt x="283369" y="711994"/>
                      <a:pt x="292894" y="717709"/>
                      <a:pt x="298609" y="727234"/>
                    </a:cubicBezTo>
                    <a:lnTo>
                      <a:pt x="817721" y="727234"/>
                    </a:lnTo>
                    <a:lnTo>
                      <a:pt x="890111" y="653891"/>
                    </a:lnTo>
                    <a:lnTo>
                      <a:pt x="64294" y="653891"/>
                    </a:lnTo>
                    <a:cubicBezTo>
                      <a:pt x="58579" y="663416"/>
                      <a:pt x="49054" y="669131"/>
                      <a:pt x="37624" y="669131"/>
                    </a:cubicBezTo>
                    <a:cubicBezTo>
                      <a:pt x="20479" y="669131"/>
                      <a:pt x="7144" y="655796"/>
                      <a:pt x="7144" y="638651"/>
                    </a:cubicBezTo>
                    <a:cubicBezTo>
                      <a:pt x="7144" y="621506"/>
                      <a:pt x="20479" y="608171"/>
                      <a:pt x="37624" y="608171"/>
                    </a:cubicBezTo>
                    <a:cubicBezTo>
                      <a:pt x="49054" y="608171"/>
                      <a:pt x="58579" y="613886"/>
                      <a:pt x="64294" y="623411"/>
                    </a:cubicBezTo>
                    <a:lnTo>
                      <a:pt x="1397794" y="623411"/>
                    </a:lnTo>
                    <a:lnTo>
                      <a:pt x="1762601" y="258604"/>
                    </a:lnTo>
                    <a:lnTo>
                      <a:pt x="2255044" y="258604"/>
                    </a:lnTo>
                    <a:lnTo>
                      <a:pt x="2179796" y="183356"/>
                    </a:lnTo>
                    <a:lnTo>
                      <a:pt x="1637824" y="183356"/>
                    </a:lnTo>
                    <a:lnTo>
                      <a:pt x="1289209" y="531971"/>
                    </a:lnTo>
                    <a:lnTo>
                      <a:pt x="803434" y="531971"/>
                    </a:lnTo>
                    <a:cubicBezTo>
                      <a:pt x="797719" y="541496"/>
                      <a:pt x="788194" y="547211"/>
                      <a:pt x="776764" y="547211"/>
                    </a:cubicBezTo>
                    <a:cubicBezTo>
                      <a:pt x="759619" y="547211"/>
                      <a:pt x="746284" y="533876"/>
                      <a:pt x="746284" y="516731"/>
                    </a:cubicBezTo>
                    <a:cubicBezTo>
                      <a:pt x="746284" y="499586"/>
                      <a:pt x="759619" y="486251"/>
                      <a:pt x="776764" y="486251"/>
                    </a:cubicBezTo>
                    <a:cubicBezTo>
                      <a:pt x="788194" y="486251"/>
                      <a:pt x="797719" y="491966"/>
                      <a:pt x="803434" y="501491"/>
                    </a:cubicBezTo>
                    <a:lnTo>
                      <a:pt x="1117759" y="501491"/>
                    </a:lnTo>
                    <a:lnTo>
                      <a:pt x="1021556" y="405289"/>
                    </a:lnTo>
                    <a:lnTo>
                      <a:pt x="211931" y="405289"/>
                    </a:lnTo>
                    <a:lnTo>
                      <a:pt x="100489" y="294799"/>
                    </a:lnTo>
                    <a:cubicBezTo>
                      <a:pt x="97631" y="295751"/>
                      <a:pt x="94774" y="295751"/>
                      <a:pt x="91916" y="295751"/>
                    </a:cubicBezTo>
                    <a:cubicBezTo>
                      <a:pt x="83344" y="295751"/>
                      <a:pt x="75724" y="292894"/>
                      <a:pt x="70009" y="287179"/>
                    </a:cubicBezTo>
                    <a:cubicBezTo>
                      <a:pt x="57626" y="274796"/>
                      <a:pt x="57626" y="255746"/>
                      <a:pt x="70009" y="243364"/>
                    </a:cubicBezTo>
                    <a:cubicBezTo>
                      <a:pt x="75724" y="237649"/>
                      <a:pt x="83344" y="234791"/>
                      <a:pt x="91916" y="234791"/>
                    </a:cubicBezTo>
                    <a:cubicBezTo>
                      <a:pt x="100489" y="234791"/>
                      <a:pt x="108109" y="237649"/>
                      <a:pt x="113824" y="243364"/>
                    </a:cubicBezTo>
                    <a:cubicBezTo>
                      <a:pt x="121444" y="250984"/>
                      <a:pt x="124301" y="262414"/>
                      <a:pt x="121444" y="272891"/>
                    </a:cubicBezTo>
                    <a:lnTo>
                      <a:pt x="224314" y="375761"/>
                    </a:lnTo>
                    <a:lnTo>
                      <a:pt x="1033939" y="375761"/>
                    </a:lnTo>
                    <a:lnTo>
                      <a:pt x="1160621" y="502444"/>
                    </a:lnTo>
                    <a:lnTo>
                      <a:pt x="1276826" y="502444"/>
                    </a:lnTo>
                    <a:lnTo>
                      <a:pt x="1625441" y="153829"/>
                    </a:lnTo>
                    <a:lnTo>
                      <a:pt x="2193131" y="153829"/>
                    </a:lnTo>
                    <a:lnTo>
                      <a:pt x="2298859" y="259556"/>
                    </a:lnTo>
                    <a:lnTo>
                      <a:pt x="2721769" y="259556"/>
                    </a:lnTo>
                    <a:lnTo>
                      <a:pt x="2973229" y="7144"/>
                    </a:lnTo>
                    <a:lnTo>
                      <a:pt x="3548539" y="7144"/>
                    </a:lnTo>
                    <a:lnTo>
                      <a:pt x="3548539" y="37624"/>
                    </a:lnTo>
                    <a:lnTo>
                      <a:pt x="2985611" y="37624"/>
                    </a:lnTo>
                    <a:lnTo>
                      <a:pt x="2733199" y="290036"/>
                    </a:lnTo>
                    <a:lnTo>
                      <a:pt x="1774984" y="290036"/>
                    </a:lnTo>
                    <a:lnTo>
                      <a:pt x="1635919" y="429101"/>
                    </a:lnTo>
                    <a:lnTo>
                      <a:pt x="1871186" y="429101"/>
                    </a:lnTo>
                    <a:lnTo>
                      <a:pt x="1968341" y="526256"/>
                    </a:lnTo>
                    <a:cubicBezTo>
                      <a:pt x="1971199" y="525304"/>
                      <a:pt x="1974056" y="525304"/>
                      <a:pt x="1976914" y="525304"/>
                    </a:cubicBezTo>
                    <a:cubicBezTo>
                      <a:pt x="1985486" y="525304"/>
                      <a:pt x="1993106" y="528161"/>
                      <a:pt x="1998821" y="533876"/>
                    </a:cubicBezTo>
                    <a:cubicBezTo>
                      <a:pt x="2004536" y="539591"/>
                      <a:pt x="2007394" y="547211"/>
                      <a:pt x="2007394" y="555784"/>
                    </a:cubicBezTo>
                    <a:cubicBezTo>
                      <a:pt x="2007394" y="564356"/>
                      <a:pt x="2004536" y="571976"/>
                      <a:pt x="1998821" y="577691"/>
                    </a:cubicBezTo>
                    <a:cubicBezTo>
                      <a:pt x="1993106" y="583406"/>
                      <a:pt x="1985486" y="586264"/>
                      <a:pt x="1976914" y="586264"/>
                    </a:cubicBezTo>
                    <a:cubicBezTo>
                      <a:pt x="1968341" y="586264"/>
                      <a:pt x="1960721" y="583406"/>
                      <a:pt x="1955006" y="577691"/>
                    </a:cubicBezTo>
                    <a:cubicBezTo>
                      <a:pt x="1947386" y="570071"/>
                      <a:pt x="1944529" y="558641"/>
                      <a:pt x="1947386" y="548164"/>
                    </a:cubicBezTo>
                    <a:lnTo>
                      <a:pt x="1859756" y="460534"/>
                    </a:lnTo>
                    <a:lnTo>
                      <a:pt x="1606391" y="460534"/>
                    </a:lnTo>
                    <a:lnTo>
                      <a:pt x="1410176" y="654844"/>
                    </a:lnTo>
                    <a:lnTo>
                      <a:pt x="932974" y="654844"/>
                    </a:lnTo>
                    <a:lnTo>
                      <a:pt x="830104" y="757714"/>
                    </a:lnTo>
                    <a:lnTo>
                      <a:pt x="298609" y="757714"/>
                    </a:lnTo>
                    <a:cubicBezTo>
                      <a:pt x="292894" y="767239"/>
                      <a:pt x="283369" y="772954"/>
                      <a:pt x="271939" y="772954"/>
                    </a:cubicBezTo>
                    <a:close/>
                  </a:path>
                </a:pathLst>
              </a:custGeom>
              <a:grpFill/>
              <a:ln w="9525" cap="flat">
                <a:solidFill>
                  <a:srgbClr val="07F0F6"/>
                </a:solidFill>
                <a:prstDash val="solid"/>
                <a:miter/>
              </a:ln>
            </p:spPr>
            <p:txBody>
              <a:bodyPr rtlCol="0" anchor="ctr"/>
              <a:lstStyle/>
              <a:p>
                <a:endParaRPr lang="en-US"/>
              </a:p>
            </p:txBody>
          </p:sp>
          <p:sp>
            <p:nvSpPr>
              <p:cNvPr id="364" name="Freeform: Shape 212">
                <a:extLst>
                  <a:ext uri="{FF2B5EF4-FFF2-40B4-BE49-F238E27FC236}">
                    <a16:creationId xmlns:a16="http://schemas.microsoft.com/office/drawing/2014/main" xmlns="" id="{4AD449A4-D004-481D-B64C-6A77AE060BDA}"/>
                  </a:ext>
                </a:extLst>
              </p:cNvPr>
              <p:cNvSpPr/>
              <p:nvPr/>
            </p:nvSpPr>
            <p:spPr>
              <a:xfrm>
                <a:off x="7543660" y="1360832"/>
                <a:ext cx="3533775" cy="752475"/>
              </a:xfrm>
              <a:custGeom>
                <a:avLst/>
                <a:gdLst>
                  <a:gd name="connsiteX0" fmla="*/ 903446 w 3533775"/>
                  <a:gd name="connsiteY0" fmla="*/ 634841 h 752475"/>
                  <a:gd name="connsiteX1" fmla="*/ 812006 w 3533775"/>
                  <a:gd name="connsiteY1" fmla="*/ 727234 h 752475"/>
                  <a:gd name="connsiteX2" fmla="*/ 281464 w 3533775"/>
                  <a:gd name="connsiteY2" fmla="*/ 727234 h 752475"/>
                  <a:gd name="connsiteX3" fmla="*/ 261461 w 3533775"/>
                  <a:gd name="connsiteY3" fmla="*/ 711994 h 752475"/>
                  <a:gd name="connsiteX4" fmla="*/ 240506 w 3533775"/>
                  <a:gd name="connsiteY4" fmla="*/ 732949 h 752475"/>
                  <a:gd name="connsiteX5" fmla="*/ 261461 w 3533775"/>
                  <a:gd name="connsiteY5" fmla="*/ 753904 h 752475"/>
                  <a:gd name="connsiteX6" fmla="*/ 281464 w 3533775"/>
                  <a:gd name="connsiteY6" fmla="*/ 738664 h 752475"/>
                  <a:gd name="connsiteX7" fmla="*/ 815816 w 3533775"/>
                  <a:gd name="connsiteY7" fmla="*/ 738664 h 752475"/>
                  <a:gd name="connsiteX8" fmla="*/ 918686 w 3533775"/>
                  <a:gd name="connsiteY8" fmla="*/ 635794 h 752475"/>
                  <a:gd name="connsiteX9" fmla="*/ 917734 w 3533775"/>
                  <a:gd name="connsiteY9" fmla="*/ 634841 h 752475"/>
                  <a:gd name="connsiteX10" fmla="*/ 1395889 w 3533775"/>
                  <a:gd name="connsiteY10" fmla="*/ 634841 h 752475"/>
                  <a:gd name="connsiteX11" fmla="*/ 1591151 w 3533775"/>
                  <a:gd name="connsiteY11" fmla="*/ 439579 h 752475"/>
                  <a:gd name="connsiteX12" fmla="*/ 1852136 w 3533775"/>
                  <a:gd name="connsiteY12" fmla="*/ 439579 h 752475"/>
                  <a:gd name="connsiteX13" fmla="*/ 1947386 w 3533775"/>
                  <a:gd name="connsiteY13" fmla="*/ 534829 h 752475"/>
                  <a:gd name="connsiteX14" fmla="*/ 1951196 w 3533775"/>
                  <a:gd name="connsiteY14" fmla="*/ 560546 h 752475"/>
                  <a:gd name="connsiteX15" fmla="*/ 1980724 w 3533775"/>
                  <a:gd name="connsiteY15" fmla="*/ 560546 h 752475"/>
                  <a:gd name="connsiteX16" fmla="*/ 1980724 w 3533775"/>
                  <a:gd name="connsiteY16" fmla="*/ 531019 h 752475"/>
                  <a:gd name="connsiteX17" fmla="*/ 1955006 w 3533775"/>
                  <a:gd name="connsiteY17" fmla="*/ 527209 h 752475"/>
                  <a:gd name="connsiteX18" fmla="*/ 1856899 w 3533775"/>
                  <a:gd name="connsiteY18" fmla="*/ 429101 h 752475"/>
                  <a:gd name="connsiteX19" fmla="*/ 1602581 w 3533775"/>
                  <a:gd name="connsiteY19" fmla="*/ 429101 h 752475"/>
                  <a:gd name="connsiteX20" fmla="*/ 1760696 w 3533775"/>
                  <a:gd name="connsiteY20" fmla="*/ 270986 h 752475"/>
                  <a:gd name="connsiteX21" fmla="*/ 2718911 w 3533775"/>
                  <a:gd name="connsiteY21" fmla="*/ 270986 h 752475"/>
                  <a:gd name="connsiteX22" fmla="*/ 2971324 w 3533775"/>
                  <a:gd name="connsiteY22" fmla="*/ 18574 h 752475"/>
                  <a:gd name="connsiteX23" fmla="*/ 3528536 w 3533775"/>
                  <a:gd name="connsiteY23" fmla="*/ 18574 h 752475"/>
                  <a:gd name="connsiteX24" fmla="*/ 3528536 w 3533775"/>
                  <a:gd name="connsiteY24" fmla="*/ 7144 h 752475"/>
                  <a:gd name="connsiteX25" fmla="*/ 2966561 w 3533775"/>
                  <a:gd name="connsiteY25" fmla="*/ 7144 h 752475"/>
                  <a:gd name="connsiteX26" fmla="*/ 2714149 w 3533775"/>
                  <a:gd name="connsiteY26" fmla="*/ 259556 h 752475"/>
                  <a:gd name="connsiteX27" fmla="*/ 2282666 w 3533775"/>
                  <a:gd name="connsiteY27" fmla="*/ 259556 h 752475"/>
                  <a:gd name="connsiteX28" fmla="*/ 2282666 w 3533775"/>
                  <a:gd name="connsiteY28" fmla="*/ 259556 h 752475"/>
                  <a:gd name="connsiteX29" fmla="*/ 2177891 w 3533775"/>
                  <a:gd name="connsiteY29" fmla="*/ 153829 h 752475"/>
                  <a:gd name="connsiteX30" fmla="*/ 1617821 w 3533775"/>
                  <a:gd name="connsiteY30" fmla="*/ 153829 h 752475"/>
                  <a:gd name="connsiteX31" fmla="*/ 1270159 w 3533775"/>
                  <a:gd name="connsiteY31" fmla="*/ 502444 h 752475"/>
                  <a:gd name="connsiteX32" fmla="*/ 1146334 w 3533775"/>
                  <a:gd name="connsiteY32" fmla="*/ 502444 h 752475"/>
                  <a:gd name="connsiteX33" fmla="*/ 1020604 w 3533775"/>
                  <a:gd name="connsiteY33" fmla="*/ 376714 h 752475"/>
                  <a:gd name="connsiteX34" fmla="*/ 210979 w 3533775"/>
                  <a:gd name="connsiteY34" fmla="*/ 376714 h 752475"/>
                  <a:gd name="connsiteX35" fmla="*/ 100489 w 3533775"/>
                  <a:gd name="connsiteY35" fmla="*/ 266224 h 752475"/>
                  <a:gd name="connsiteX36" fmla="*/ 96679 w 3533775"/>
                  <a:gd name="connsiteY36" fmla="*/ 240506 h 752475"/>
                  <a:gd name="connsiteX37" fmla="*/ 67151 w 3533775"/>
                  <a:gd name="connsiteY37" fmla="*/ 240506 h 752475"/>
                  <a:gd name="connsiteX38" fmla="*/ 67151 w 3533775"/>
                  <a:gd name="connsiteY38" fmla="*/ 270034 h 752475"/>
                  <a:gd name="connsiteX39" fmla="*/ 92869 w 3533775"/>
                  <a:gd name="connsiteY39" fmla="*/ 273844 h 752475"/>
                  <a:gd name="connsiteX40" fmla="*/ 206216 w 3533775"/>
                  <a:gd name="connsiteY40" fmla="*/ 387191 h 752475"/>
                  <a:gd name="connsiteX41" fmla="*/ 1015841 w 3533775"/>
                  <a:gd name="connsiteY41" fmla="*/ 387191 h 752475"/>
                  <a:gd name="connsiteX42" fmla="*/ 1130141 w 3533775"/>
                  <a:gd name="connsiteY42" fmla="*/ 502444 h 752475"/>
                  <a:gd name="connsiteX43" fmla="*/ 786289 w 3533775"/>
                  <a:gd name="connsiteY43" fmla="*/ 502444 h 752475"/>
                  <a:gd name="connsiteX44" fmla="*/ 766286 w 3533775"/>
                  <a:gd name="connsiteY44" fmla="*/ 487204 h 752475"/>
                  <a:gd name="connsiteX45" fmla="*/ 745331 w 3533775"/>
                  <a:gd name="connsiteY45" fmla="*/ 508159 h 752475"/>
                  <a:gd name="connsiteX46" fmla="*/ 766286 w 3533775"/>
                  <a:gd name="connsiteY46" fmla="*/ 529114 h 752475"/>
                  <a:gd name="connsiteX47" fmla="*/ 786289 w 3533775"/>
                  <a:gd name="connsiteY47" fmla="*/ 513874 h 752475"/>
                  <a:gd name="connsiteX48" fmla="*/ 1274921 w 3533775"/>
                  <a:gd name="connsiteY48" fmla="*/ 513874 h 752475"/>
                  <a:gd name="connsiteX49" fmla="*/ 1623536 w 3533775"/>
                  <a:gd name="connsiteY49" fmla="*/ 165259 h 752475"/>
                  <a:gd name="connsiteX50" fmla="*/ 2174081 w 3533775"/>
                  <a:gd name="connsiteY50" fmla="*/ 165259 h 752475"/>
                  <a:gd name="connsiteX51" fmla="*/ 2268379 w 3533775"/>
                  <a:gd name="connsiteY51" fmla="*/ 259556 h 752475"/>
                  <a:gd name="connsiteX52" fmla="*/ 1756886 w 3533775"/>
                  <a:gd name="connsiteY52" fmla="*/ 259556 h 752475"/>
                  <a:gd name="connsiteX53" fmla="*/ 1392079 w 3533775"/>
                  <a:gd name="connsiteY53" fmla="*/ 624364 h 752475"/>
                  <a:gd name="connsiteX54" fmla="*/ 48101 w 3533775"/>
                  <a:gd name="connsiteY54" fmla="*/ 624364 h 752475"/>
                  <a:gd name="connsiteX55" fmla="*/ 28099 w 3533775"/>
                  <a:gd name="connsiteY55" fmla="*/ 609124 h 752475"/>
                  <a:gd name="connsiteX56" fmla="*/ 7144 w 3533775"/>
                  <a:gd name="connsiteY56" fmla="*/ 630079 h 752475"/>
                  <a:gd name="connsiteX57" fmla="*/ 28099 w 3533775"/>
                  <a:gd name="connsiteY57" fmla="*/ 651034 h 752475"/>
                  <a:gd name="connsiteX58" fmla="*/ 48101 w 3533775"/>
                  <a:gd name="connsiteY58" fmla="*/ 635794 h 752475"/>
                  <a:gd name="connsiteX59" fmla="*/ 903446 w 3533775"/>
                  <a:gd name="connsiteY59" fmla="*/ 63579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3533775" h="752475">
                    <a:moveTo>
                      <a:pt x="903446" y="634841"/>
                    </a:moveTo>
                    <a:lnTo>
                      <a:pt x="812006" y="727234"/>
                    </a:lnTo>
                    <a:lnTo>
                      <a:pt x="281464" y="727234"/>
                    </a:lnTo>
                    <a:cubicBezTo>
                      <a:pt x="278606" y="718661"/>
                      <a:pt x="270986" y="711994"/>
                      <a:pt x="261461" y="711994"/>
                    </a:cubicBezTo>
                    <a:cubicBezTo>
                      <a:pt x="250031" y="711994"/>
                      <a:pt x="240506" y="721519"/>
                      <a:pt x="240506" y="732949"/>
                    </a:cubicBezTo>
                    <a:cubicBezTo>
                      <a:pt x="240506" y="744379"/>
                      <a:pt x="250031" y="753904"/>
                      <a:pt x="261461" y="753904"/>
                    </a:cubicBezTo>
                    <a:cubicBezTo>
                      <a:pt x="270986" y="753904"/>
                      <a:pt x="279559" y="747236"/>
                      <a:pt x="281464" y="738664"/>
                    </a:cubicBezTo>
                    <a:lnTo>
                      <a:pt x="815816" y="738664"/>
                    </a:lnTo>
                    <a:lnTo>
                      <a:pt x="918686" y="635794"/>
                    </a:lnTo>
                    <a:lnTo>
                      <a:pt x="917734" y="634841"/>
                    </a:lnTo>
                    <a:lnTo>
                      <a:pt x="1395889" y="634841"/>
                    </a:lnTo>
                    <a:lnTo>
                      <a:pt x="1591151" y="439579"/>
                    </a:lnTo>
                    <a:lnTo>
                      <a:pt x="1852136" y="439579"/>
                    </a:lnTo>
                    <a:lnTo>
                      <a:pt x="1947386" y="534829"/>
                    </a:lnTo>
                    <a:cubicBezTo>
                      <a:pt x="1942624" y="542449"/>
                      <a:pt x="1943576" y="552926"/>
                      <a:pt x="1951196" y="560546"/>
                    </a:cubicBezTo>
                    <a:cubicBezTo>
                      <a:pt x="1959769" y="569119"/>
                      <a:pt x="1973104" y="569119"/>
                      <a:pt x="1980724" y="560546"/>
                    </a:cubicBezTo>
                    <a:cubicBezTo>
                      <a:pt x="1989296" y="551974"/>
                      <a:pt x="1989296" y="538639"/>
                      <a:pt x="1980724" y="531019"/>
                    </a:cubicBezTo>
                    <a:cubicBezTo>
                      <a:pt x="1974056" y="524351"/>
                      <a:pt x="1963579" y="523399"/>
                      <a:pt x="1955006" y="527209"/>
                    </a:cubicBezTo>
                    <a:lnTo>
                      <a:pt x="1856899" y="429101"/>
                    </a:lnTo>
                    <a:lnTo>
                      <a:pt x="1602581" y="429101"/>
                    </a:lnTo>
                    <a:lnTo>
                      <a:pt x="1760696" y="270986"/>
                    </a:lnTo>
                    <a:lnTo>
                      <a:pt x="2718911" y="270986"/>
                    </a:lnTo>
                    <a:lnTo>
                      <a:pt x="2971324" y="18574"/>
                    </a:lnTo>
                    <a:lnTo>
                      <a:pt x="3528536" y="18574"/>
                    </a:lnTo>
                    <a:lnTo>
                      <a:pt x="3528536" y="7144"/>
                    </a:lnTo>
                    <a:lnTo>
                      <a:pt x="2966561" y="7144"/>
                    </a:lnTo>
                    <a:lnTo>
                      <a:pt x="2714149" y="259556"/>
                    </a:lnTo>
                    <a:lnTo>
                      <a:pt x="2282666" y="259556"/>
                    </a:lnTo>
                    <a:lnTo>
                      <a:pt x="2282666" y="259556"/>
                    </a:lnTo>
                    <a:lnTo>
                      <a:pt x="2177891" y="153829"/>
                    </a:lnTo>
                    <a:lnTo>
                      <a:pt x="1617821" y="153829"/>
                    </a:lnTo>
                    <a:lnTo>
                      <a:pt x="1270159" y="502444"/>
                    </a:lnTo>
                    <a:lnTo>
                      <a:pt x="1146334" y="502444"/>
                    </a:lnTo>
                    <a:lnTo>
                      <a:pt x="1020604" y="376714"/>
                    </a:lnTo>
                    <a:lnTo>
                      <a:pt x="210979" y="376714"/>
                    </a:lnTo>
                    <a:lnTo>
                      <a:pt x="100489" y="266224"/>
                    </a:lnTo>
                    <a:cubicBezTo>
                      <a:pt x="105251" y="258604"/>
                      <a:pt x="104299" y="248126"/>
                      <a:pt x="96679" y="240506"/>
                    </a:cubicBezTo>
                    <a:cubicBezTo>
                      <a:pt x="88106" y="231934"/>
                      <a:pt x="74771" y="231934"/>
                      <a:pt x="67151" y="240506"/>
                    </a:cubicBezTo>
                    <a:cubicBezTo>
                      <a:pt x="58579" y="249079"/>
                      <a:pt x="58579" y="262414"/>
                      <a:pt x="67151" y="270034"/>
                    </a:cubicBezTo>
                    <a:cubicBezTo>
                      <a:pt x="73819" y="276701"/>
                      <a:pt x="84296" y="277654"/>
                      <a:pt x="92869" y="273844"/>
                    </a:cubicBezTo>
                    <a:lnTo>
                      <a:pt x="206216" y="387191"/>
                    </a:lnTo>
                    <a:lnTo>
                      <a:pt x="1015841" y="387191"/>
                    </a:lnTo>
                    <a:lnTo>
                      <a:pt x="1130141" y="502444"/>
                    </a:lnTo>
                    <a:lnTo>
                      <a:pt x="786289" y="502444"/>
                    </a:lnTo>
                    <a:cubicBezTo>
                      <a:pt x="783431" y="493871"/>
                      <a:pt x="775811" y="487204"/>
                      <a:pt x="766286" y="487204"/>
                    </a:cubicBezTo>
                    <a:cubicBezTo>
                      <a:pt x="754856" y="487204"/>
                      <a:pt x="745331" y="496729"/>
                      <a:pt x="745331" y="508159"/>
                    </a:cubicBezTo>
                    <a:cubicBezTo>
                      <a:pt x="745331" y="519589"/>
                      <a:pt x="754856" y="529114"/>
                      <a:pt x="766286" y="529114"/>
                    </a:cubicBezTo>
                    <a:cubicBezTo>
                      <a:pt x="775811" y="529114"/>
                      <a:pt x="784384" y="522446"/>
                      <a:pt x="786289" y="513874"/>
                    </a:cubicBezTo>
                    <a:lnTo>
                      <a:pt x="1274921" y="513874"/>
                    </a:lnTo>
                    <a:lnTo>
                      <a:pt x="1623536" y="165259"/>
                    </a:lnTo>
                    <a:lnTo>
                      <a:pt x="2174081" y="165259"/>
                    </a:lnTo>
                    <a:lnTo>
                      <a:pt x="2268379" y="259556"/>
                    </a:lnTo>
                    <a:lnTo>
                      <a:pt x="1756886" y="259556"/>
                    </a:lnTo>
                    <a:lnTo>
                      <a:pt x="1392079" y="624364"/>
                    </a:lnTo>
                    <a:lnTo>
                      <a:pt x="48101" y="624364"/>
                    </a:lnTo>
                    <a:cubicBezTo>
                      <a:pt x="45244" y="615791"/>
                      <a:pt x="37624" y="609124"/>
                      <a:pt x="28099" y="609124"/>
                    </a:cubicBezTo>
                    <a:cubicBezTo>
                      <a:pt x="16669" y="609124"/>
                      <a:pt x="7144" y="618649"/>
                      <a:pt x="7144" y="630079"/>
                    </a:cubicBezTo>
                    <a:cubicBezTo>
                      <a:pt x="7144" y="641509"/>
                      <a:pt x="16669" y="651034"/>
                      <a:pt x="28099" y="651034"/>
                    </a:cubicBezTo>
                    <a:cubicBezTo>
                      <a:pt x="37624" y="651034"/>
                      <a:pt x="46196" y="644366"/>
                      <a:pt x="48101" y="635794"/>
                    </a:cubicBezTo>
                    <a:lnTo>
                      <a:pt x="903446" y="635794"/>
                    </a:lnTo>
                    <a:close/>
                  </a:path>
                </a:pathLst>
              </a:custGeom>
              <a:grpFill/>
              <a:ln w="9525" cap="flat">
                <a:solidFill>
                  <a:srgbClr val="07F0F6"/>
                </a:solidFill>
                <a:prstDash val="solid"/>
                <a:miter/>
              </a:ln>
            </p:spPr>
            <p:txBody>
              <a:bodyPr rtlCol="0" anchor="ctr"/>
              <a:lstStyle/>
              <a:p>
                <a:endParaRPr lang="en-US"/>
              </a:p>
            </p:txBody>
          </p:sp>
          <p:sp>
            <p:nvSpPr>
              <p:cNvPr id="365" name="Freeform: Shape 213">
                <a:extLst>
                  <a:ext uri="{FF2B5EF4-FFF2-40B4-BE49-F238E27FC236}">
                    <a16:creationId xmlns:a16="http://schemas.microsoft.com/office/drawing/2014/main" xmlns="" id="{66D652F4-1A3B-4937-9AF1-126236AD03CE}"/>
                  </a:ext>
                </a:extLst>
              </p:cNvPr>
              <p:cNvSpPr/>
              <p:nvPr/>
            </p:nvSpPr>
            <p:spPr>
              <a:xfrm>
                <a:off x="7588427" y="1653250"/>
                <a:ext cx="4210050" cy="1152525"/>
              </a:xfrm>
              <a:custGeom>
                <a:avLst/>
                <a:gdLst>
                  <a:gd name="connsiteX0" fmla="*/ 37624 w 4210050"/>
                  <a:gd name="connsiteY0" fmla="*/ 1153954 h 1152525"/>
                  <a:gd name="connsiteX1" fmla="*/ 15716 w 4210050"/>
                  <a:gd name="connsiteY1" fmla="*/ 1145381 h 1152525"/>
                  <a:gd name="connsiteX2" fmla="*/ 7144 w 4210050"/>
                  <a:gd name="connsiteY2" fmla="*/ 1123474 h 1152525"/>
                  <a:gd name="connsiteX3" fmla="*/ 16669 w 4210050"/>
                  <a:gd name="connsiteY3" fmla="*/ 1101566 h 1152525"/>
                  <a:gd name="connsiteX4" fmla="*/ 38576 w 4210050"/>
                  <a:gd name="connsiteY4" fmla="*/ 1092994 h 1152525"/>
                  <a:gd name="connsiteX5" fmla="*/ 47149 w 4210050"/>
                  <a:gd name="connsiteY5" fmla="*/ 1093946 h 1152525"/>
                  <a:gd name="connsiteX6" fmla="*/ 185261 w 4210050"/>
                  <a:gd name="connsiteY6" fmla="*/ 955834 h 1152525"/>
                  <a:gd name="connsiteX7" fmla="*/ 1015841 w 4210050"/>
                  <a:gd name="connsiteY7" fmla="*/ 955834 h 1152525"/>
                  <a:gd name="connsiteX8" fmla="*/ 1182529 w 4210050"/>
                  <a:gd name="connsiteY8" fmla="*/ 789146 h 1152525"/>
                  <a:gd name="connsiteX9" fmla="*/ 524351 w 4210050"/>
                  <a:gd name="connsiteY9" fmla="*/ 789146 h 1152525"/>
                  <a:gd name="connsiteX10" fmla="*/ 455771 w 4210050"/>
                  <a:gd name="connsiteY10" fmla="*/ 720566 h 1152525"/>
                  <a:gd name="connsiteX11" fmla="*/ 447199 w 4210050"/>
                  <a:gd name="connsiteY11" fmla="*/ 721519 h 1152525"/>
                  <a:gd name="connsiteX12" fmla="*/ 425291 w 4210050"/>
                  <a:gd name="connsiteY12" fmla="*/ 712946 h 1152525"/>
                  <a:gd name="connsiteX13" fmla="*/ 416719 w 4210050"/>
                  <a:gd name="connsiteY13" fmla="*/ 691039 h 1152525"/>
                  <a:gd name="connsiteX14" fmla="*/ 425291 w 4210050"/>
                  <a:gd name="connsiteY14" fmla="*/ 669131 h 1152525"/>
                  <a:gd name="connsiteX15" fmla="*/ 447199 w 4210050"/>
                  <a:gd name="connsiteY15" fmla="*/ 660559 h 1152525"/>
                  <a:gd name="connsiteX16" fmla="*/ 469106 w 4210050"/>
                  <a:gd name="connsiteY16" fmla="*/ 669131 h 1152525"/>
                  <a:gd name="connsiteX17" fmla="*/ 476726 w 4210050"/>
                  <a:gd name="connsiteY17" fmla="*/ 698659 h 1152525"/>
                  <a:gd name="connsiteX18" fmla="*/ 536734 w 4210050"/>
                  <a:gd name="connsiteY18" fmla="*/ 758666 h 1152525"/>
                  <a:gd name="connsiteX19" fmla="*/ 1423511 w 4210050"/>
                  <a:gd name="connsiteY19" fmla="*/ 758666 h 1152525"/>
                  <a:gd name="connsiteX20" fmla="*/ 1546384 w 4210050"/>
                  <a:gd name="connsiteY20" fmla="*/ 881539 h 1152525"/>
                  <a:gd name="connsiteX21" fmla="*/ 1890236 w 4210050"/>
                  <a:gd name="connsiteY21" fmla="*/ 881539 h 1152525"/>
                  <a:gd name="connsiteX22" fmla="*/ 1800701 w 4210050"/>
                  <a:gd name="connsiteY22" fmla="*/ 792004 h 1152525"/>
                  <a:gd name="connsiteX23" fmla="*/ 1578769 w 4210050"/>
                  <a:gd name="connsiteY23" fmla="*/ 792004 h 1152525"/>
                  <a:gd name="connsiteX24" fmla="*/ 1552099 w 4210050"/>
                  <a:gd name="connsiteY24" fmla="*/ 807244 h 1152525"/>
                  <a:gd name="connsiteX25" fmla="*/ 1521619 w 4210050"/>
                  <a:gd name="connsiteY25" fmla="*/ 776764 h 1152525"/>
                  <a:gd name="connsiteX26" fmla="*/ 1552099 w 4210050"/>
                  <a:gd name="connsiteY26" fmla="*/ 746284 h 1152525"/>
                  <a:gd name="connsiteX27" fmla="*/ 1578769 w 4210050"/>
                  <a:gd name="connsiteY27" fmla="*/ 761524 h 1152525"/>
                  <a:gd name="connsiteX28" fmla="*/ 1813084 w 4210050"/>
                  <a:gd name="connsiteY28" fmla="*/ 761524 h 1152525"/>
                  <a:gd name="connsiteX29" fmla="*/ 1932146 w 4210050"/>
                  <a:gd name="connsiteY29" fmla="*/ 880586 h 1152525"/>
                  <a:gd name="connsiteX30" fmla="*/ 2062639 w 4210050"/>
                  <a:gd name="connsiteY30" fmla="*/ 880586 h 1152525"/>
                  <a:gd name="connsiteX31" fmla="*/ 2237899 w 4210050"/>
                  <a:gd name="connsiteY31" fmla="*/ 705326 h 1152525"/>
                  <a:gd name="connsiteX32" fmla="*/ 2118836 w 4210050"/>
                  <a:gd name="connsiteY32" fmla="*/ 705326 h 1152525"/>
                  <a:gd name="connsiteX33" fmla="*/ 2095024 w 4210050"/>
                  <a:gd name="connsiteY33" fmla="*/ 729139 h 1152525"/>
                  <a:gd name="connsiteX34" fmla="*/ 2087404 w 4210050"/>
                  <a:gd name="connsiteY34" fmla="*/ 758666 h 1152525"/>
                  <a:gd name="connsiteX35" fmla="*/ 2065496 w 4210050"/>
                  <a:gd name="connsiteY35" fmla="*/ 767239 h 1152525"/>
                  <a:gd name="connsiteX36" fmla="*/ 2043589 w 4210050"/>
                  <a:gd name="connsiteY36" fmla="*/ 758666 h 1152525"/>
                  <a:gd name="connsiteX37" fmla="*/ 2035016 w 4210050"/>
                  <a:gd name="connsiteY37" fmla="*/ 736759 h 1152525"/>
                  <a:gd name="connsiteX38" fmla="*/ 2043589 w 4210050"/>
                  <a:gd name="connsiteY38" fmla="*/ 714851 h 1152525"/>
                  <a:gd name="connsiteX39" fmla="*/ 2065496 w 4210050"/>
                  <a:gd name="connsiteY39" fmla="*/ 706279 h 1152525"/>
                  <a:gd name="connsiteX40" fmla="*/ 2074069 w 4210050"/>
                  <a:gd name="connsiteY40" fmla="*/ 707231 h 1152525"/>
                  <a:gd name="connsiteX41" fmla="*/ 2107406 w 4210050"/>
                  <a:gd name="connsiteY41" fmla="*/ 673894 h 1152525"/>
                  <a:gd name="connsiteX42" fmla="*/ 2380774 w 4210050"/>
                  <a:gd name="connsiteY42" fmla="*/ 673894 h 1152525"/>
                  <a:gd name="connsiteX43" fmla="*/ 2480786 w 4210050"/>
                  <a:gd name="connsiteY43" fmla="*/ 573881 h 1152525"/>
                  <a:gd name="connsiteX44" fmla="*/ 2959894 w 4210050"/>
                  <a:gd name="connsiteY44" fmla="*/ 573881 h 1152525"/>
                  <a:gd name="connsiteX45" fmla="*/ 3093244 w 4210050"/>
                  <a:gd name="connsiteY45" fmla="*/ 440531 h 1152525"/>
                  <a:gd name="connsiteX46" fmla="*/ 3409474 w 4210050"/>
                  <a:gd name="connsiteY46" fmla="*/ 440531 h 1152525"/>
                  <a:gd name="connsiteX47" fmla="*/ 3698081 w 4210050"/>
                  <a:gd name="connsiteY47" fmla="*/ 151924 h 1152525"/>
                  <a:gd name="connsiteX48" fmla="*/ 3527584 w 4210050"/>
                  <a:gd name="connsiteY48" fmla="*/ 151924 h 1152525"/>
                  <a:gd name="connsiteX49" fmla="*/ 3337084 w 4210050"/>
                  <a:gd name="connsiteY49" fmla="*/ 342424 h 1152525"/>
                  <a:gd name="connsiteX50" fmla="*/ 3170396 w 4210050"/>
                  <a:gd name="connsiteY50" fmla="*/ 342424 h 1152525"/>
                  <a:gd name="connsiteX51" fmla="*/ 3143726 w 4210050"/>
                  <a:gd name="connsiteY51" fmla="*/ 357664 h 1152525"/>
                  <a:gd name="connsiteX52" fmla="*/ 3113246 w 4210050"/>
                  <a:gd name="connsiteY52" fmla="*/ 327184 h 1152525"/>
                  <a:gd name="connsiteX53" fmla="*/ 3143726 w 4210050"/>
                  <a:gd name="connsiteY53" fmla="*/ 296704 h 1152525"/>
                  <a:gd name="connsiteX54" fmla="*/ 3170396 w 4210050"/>
                  <a:gd name="connsiteY54" fmla="*/ 311944 h 1152525"/>
                  <a:gd name="connsiteX55" fmla="*/ 3323749 w 4210050"/>
                  <a:gd name="connsiteY55" fmla="*/ 311944 h 1152525"/>
                  <a:gd name="connsiteX56" fmla="*/ 3514249 w 4210050"/>
                  <a:gd name="connsiteY56" fmla="*/ 121444 h 1152525"/>
                  <a:gd name="connsiteX57" fmla="*/ 3727609 w 4210050"/>
                  <a:gd name="connsiteY57" fmla="*/ 121444 h 1152525"/>
                  <a:gd name="connsiteX58" fmla="*/ 3841909 w 4210050"/>
                  <a:gd name="connsiteY58" fmla="*/ 7144 h 1152525"/>
                  <a:gd name="connsiteX59" fmla="*/ 4072414 w 4210050"/>
                  <a:gd name="connsiteY59" fmla="*/ 7144 h 1152525"/>
                  <a:gd name="connsiteX60" fmla="*/ 4172426 w 4210050"/>
                  <a:gd name="connsiteY60" fmla="*/ 107156 h 1152525"/>
                  <a:gd name="connsiteX61" fmla="*/ 4180999 w 4210050"/>
                  <a:gd name="connsiteY61" fmla="*/ 106204 h 1152525"/>
                  <a:gd name="connsiteX62" fmla="*/ 4202906 w 4210050"/>
                  <a:gd name="connsiteY62" fmla="*/ 114776 h 1152525"/>
                  <a:gd name="connsiteX63" fmla="*/ 4211479 w 4210050"/>
                  <a:gd name="connsiteY63" fmla="*/ 136684 h 1152525"/>
                  <a:gd name="connsiteX64" fmla="*/ 4202906 w 4210050"/>
                  <a:gd name="connsiteY64" fmla="*/ 158591 h 1152525"/>
                  <a:gd name="connsiteX65" fmla="*/ 4180999 w 4210050"/>
                  <a:gd name="connsiteY65" fmla="*/ 167164 h 1152525"/>
                  <a:gd name="connsiteX66" fmla="*/ 4159091 w 4210050"/>
                  <a:gd name="connsiteY66" fmla="*/ 158591 h 1152525"/>
                  <a:gd name="connsiteX67" fmla="*/ 4151471 w 4210050"/>
                  <a:gd name="connsiteY67" fmla="*/ 129064 h 1152525"/>
                  <a:gd name="connsiteX68" fmla="*/ 4060984 w 4210050"/>
                  <a:gd name="connsiteY68" fmla="*/ 38576 h 1152525"/>
                  <a:gd name="connsiteX69" fmla="*/ 3856196 w 4210050"/>
                  <a:gd name="connsiteY69" fmla="*/ 38576 h 1152525"/>
                  <a:gd name="connsiteX70" fmla="*/ 3422809 w 4210050"/>
                  <a:gd name="connsiteY70" fmla="*/ 471964 h 1152525"/>
                  <a:gd name="connsiteX71" fmla="*/ 3104674 w 4210050"/>
                  <a:gd name="connsiteY71" fmla="*/ 471964 h 1152525"/>
                  <a:gd name="connsiteX72" fmla="*/ 2767489 w 4210050"/>
                  <a:gd name="connsiteY72" fmla="*/ 809149 h 1152525"/>
                  <a:gd name="connsiteX73" fmla="*/ 2343626 w 4210050"/>
                  <a:gd name="connsiteY73" fmla="*/ 809149 h 1152525"/>
                  <a:gd name="connsiteX74" fmla="*/ 2316956 w 4210050"/>
                  <a:gd name="connsiteY74" fmla="*/ 824389 h 1152525"/>
                  <a:gd name="connsiteX75" fmla="*/ 2286476 w 4210050"/>
                  <a:gd name="connsiteY75" fmla="*/ 793909 h 1152525"/>
                  <a:gd name="connsiteX76" fmla="*/ 2316956 w 4210050"/>
                  <a:gd name="connsiteY76" fmla="*/ 763429 h 1152525"/>
                  <a:gd name="connsiteX77" fmla="*/ 2343626 w 4210050"/>
                  <a:gd name="connsiteY77" fmla="*/ 778669 h 1152525"/>
                  <a:gd name="connsiteX78" fmla="*/ 2755106 w 4210050"/>
                  <a:gd name="connsiteY78" fmla="*/ 778669 h 1152525"/>
                  <a:gd name="connsiteX79" fmla="*/ 2928461 w 4210050"/>
                  <a:gd name="connsiteY79" fmla="*/ 605314 h 1152525"/>
                  <a:gd name="connsiteX80" fmla="*/ 2492216 w 4210050"/>
                  <a:gd name="connsiteY80" fmla="*/ 605314 h 1152525"/>
                  <a:gd name="connsiteX81" fmla="*/ 2392204 w 4210050"/>
                  <a:gd name="connsiteY81" fmla="*/ 705326 h 1152525"/>
                  <a:gd name="connsiteX82" fmla="*/ 2279809 w 4210050"/>
                  <a:gd name="connsiteY82" fmla="*/ 705326 h 1152525"/>
                  <a:gd name="connsiteX83" fmla="*/ 2075021 w 4210050"/>
                  <a:gd name="connsiteY83" fmla="*/ 910114 h 1152525"/>
                  <a:gd name="connsiteX84" fmla="*/ 1533049 w 4210050"/>
                  <a:gd name="connsiteY84" fmla="*/ 910114 h 1152525"/>
                  <a:gd name="connsiteX85" fmla="*/ 1410176 w 4210050"/>
                  <a:gd name="connsiteY85" fmla="*/ 787241 h 1152525"/>
                  <a:gd name="connsiteX86" fmla="*/ 1222534 w 4210050"/>
                  <a:gd name="connsiteY86" fmla="*/ 787241 h 1152525"/>
                  <a:gd name="connsiteX87" fmla="*/ 1026319 w 4210050"/>
                  <a:gd name="connsiteY87" fmla="*/ 983456 h 1152525"/>
                  <a:gd name="connsiteX88" fmla="*/ 195739 w 4210050"/>
                  <a:gd name="connsiteY88" fmla="*/ 983456 h 1152525"/>
                  <a:gd name="connsiteX89" fmla="*/ 67151 w 4210050"/>
                  <a:gd name="connsiteY89" fmla="*/ 1114901 h 1152525"/>
                  <a:gd name="connsiteX90" fmla="*/ 59531 w 4210050"/>
                  <a:gd name="connsiteY90" fmla="*/ 1144429 h 1152525"/>
                  <a:gd name="connsiteX91" fmla="*/ 37624 w 4210050"/>
                  <a:gd name="connsiteY91" fmla="*/ 1153954 h 115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4210050" h="1152525">
                    <a:moveTo>
                      <a:pt x="37624" y="1153954"/>
                    </a:moveTo>
                    <a:cubicBezTo>
                      <a:pt x="29051" y="1153954"/>
                      <a:pt x="21431" y="1151096"/>
                      <a:pt x="15716" y="1145381"/>
                    </a:cubicBezTo>
                    <a:cubicBezTo>
                      <a:pt x="10001" y="1139666"/>
                      <a:pt x="7144" y="1132046"/>
                      <a:pt x="7144" y="1123474"/>
                    </a:cubicBezTo>
                    <a:cubicBezTo>
                      <a:pt x="7144" y="1114901"/>
                      <a:pt x="10001" y="1107281"/>
                      <a:pt x="16669" y="1101566"/>
                    </a:cubicBezTo>
                    <a:cubicBezTo>
                      <a:pt x="22384" y="1095851"/>
                      <a:pt x="30004" y="1092994"/>
                      <a:pt x="38576" y="1092994"/>
                    </a:cubicBezTo>
                    <a:cubicBezTo>
                      <a:pt x="41434" y="1092994"/>
                      <a:pt x="44291" y="1092994"/>
                      <a:pt x="47149" y="1093946"/>
                    </a:cubicBezTo>
                    <a:lnTo>
                      <a:pt x="185261" y="955834"/>
                    </a:lnTo>
                    <a:lnTo>
                      <a:pt x="1015841" y="955834"/>
                    </a:lnTo>
                    <a:lnTo>
                      <a:pt x="1182529" y="789146"/>
                    </a:lnTo>
                    <a:lnTo>
                      <a:pt x="524351" y="789146"/>
                    </a:lnTo>
                    <a:lnTo>
                      <a:pt x="455771" y="720566"/>
                    </a:lnTo>
                    <a:cubicBezTo>
                      <a:pt x="452914" y="721519"/>
                      <a:pt x="450056" y="721519"/>
                      <a:pt x="447199" y="721519"/>
                    </a:cubicBezTo>
                    <a:cubicBezTo>
                      <a:pt x="438626" y="721519"/>
                      <a:pt x="431006" y="718661"/>
                      <a:pt x="425291" y="712946"/>
                    </a:cubicBezTo>
                    <a:cubicBezTo>
                      <a:pt x="419576" y="707231"/>
                      <a:pt x="416719" y="699611"/>
                      <a:pt x="416719" y="691039"/>
                    </a:cubicBezTo>
                    <a:cubicBezTo>
                      <a:pt x="416719" y="682466"/>
                      <a:pt x="419576" y="674846"/>
                      <a:pt x="425291" y="669131"/>
                    </a:cubicBezTo>
                    <a:cubicBezTo>
                      <a:pt x="431006" y="663416"/>
                      <a:pt x="438626" y="660559"/>
                      <a:pt x="447199" y="660559"/>
                    </a:cubicBezTo>
                    <a:cubicBezTo>
                      <a:pt x="455771" y="660559"/>
                      <a:pt x="463391" y="663416"/>
                      <a:pt x="469106" y="669131"/>
                    </a:cubicBezTo>
                    <a:cubicBezTo>
                      <a:pt x="476726" y="676751"/>
                      <a:pt x="479584" y="688181"/>
                      <a:pt x="476726" y="698659"/>
                    </a:cubicBezTo>
                    <a:lnTo>
                      <a:pt x="536734" y="758666"/>
                    </a:lnTo>
                    <a:lnTo>
                      <a:pt x="1423511" y="758666"/>
                    </a:lnTo>
                    <a:lnTo>
                      <a:pt x="1546384" y="881539"/>
                    </a:lnTo>
                    <a:lnTo>
                      <a:pt x="1890236" y="881539"/>
                    </a:lnTo>
                    <a:lnTo>
                      <a:pt x="1800701" y="792004"/>
                    </a:lnTo>
                    <a:lnTo>
                      <a:pt x="1578769" y="792004"/>
                    </a:lnTo>
                    <a:cubicBezTo>
                      <a:pt x="1573054" y="801529"/>
                      <a:pt x="1563529" y="807244"/>
                      <a:pt x="1552099" y="807244"/>
                    </a:cubicBezTo>
                    <a:cubicBezTo>
                      <a:pt x="1534954" y="807244"/>
                      <a:pt x="1521619" y="793909"/>
                      <a:pt x="1521619" y="776764"/>
                    </a:cubicBezTo>
                    <a:cubicBezTo>
                      <a:pt x="1521619" y="759619"/>
                      <a:pt x="1534954" y="746284"/>
                      <a:pt x="1552099" y="746284"/>
                    </a:cubicBezTo>
                    <a:cubicBezTo>
                      <a:pt x="1563529" y="746284"/>
                      <a:pt x="1573054" y="751999"/>
                      <a:pt x="1578769" y="761524"/>
                    </a:cubicBezTo>
                    <a:lnTo>
                      <a:pt x="1813084" y="761524"/>
                    </a:lnTo>
                    <a:lnTo>
                      <a:pt x="1932146" y="880586"/>
                    </a:lnTo>
                    <a:lnTo>
                      <a:pt x="2062639" y="880586"/>
                    </a:lnTo>
                    <a:lnTo>
                      <a:pt x="2237899" y="705326"/>
                    </a:lnTo>
                    <a:lnTo>
                      <a:pt x="2118836" y="705326"/>
                    </a:lnTo>
                    <a:lnTo>
                      <a:pt x="2095024" y="729139"/>
                    </a:lnTo>
                    <a:cubicBezTo>
                      <a:pt x="2097881" y="739616"/>
                      <a:pt x="2095024" y="751046"/>
                      <a:pt x="2087404" y="758666"/>
                    </a:cubicBezTo>
                    <a:cubicBezTo>
                      <a:pt x="2081689" y="764381"/>
                      <a:pt x="2074069" y="767239"/>
                      <a:pt x="2065496" y="767239"/>
                    </a:cubicBezTo>
                    <a:cubicBezTo>
                      <a:pt x="2056924" y="767239"/>
                      <a:pt x="2049304" y="764381"/>
                      <a:pt x="2043589" y="758666"/>
                    </a:cubicBezTo>
                    <a:cubicBezTo>
                      <a:pt x="2037874" y="752951"/>
                      <a:pt x="2035016" y="745331"/>
                      <a:pt x="2035016" y="736759"/>
                    </a:cubicBezTo>
                    <a:cubicBezTo>
                      <a:pt x="2035016" y="728186"/>
                      <a:pt x="2037874" y="720566"/>
                      <a:pt x="2043589" y="714851"/>
                    </a:cubicBezTo>
                    <a:cubicBezTo>
                      <a:pt x="2049304" y="709136"/>
                      <a:pt x="2056924" y="706279"/>
                      <a:pt x="2065496" y="706279"/>
                    </a:cubicBezTo>
                    <a:cubicBezTo>
                      <a:pt x="2068354" y="706279"/>
                      <a:pt x="2071211" y="706279"/>
                      <a:pt x="2074069" y="707231"/>
                    </a:cubicBezTo>
                    <a:lnTo>
                      <a:pt x="2107406" y="673894"/>
                    </a:lnTo>
                    <a:lnTo>
                      <a:pt x="2380774" y="673894"/>
                    </a:lnTo>
                    <a:lnTo>
                      <a:pt x="2480786" y="573881"/>
                    </a:lnTo>
                    <a:lnTo>
                      <a:pt x="2959894" y="573881"/>
                    </a:lnTo>
                    <a:lnTo>
                      <a:pt x="3093244" y="440531"/>
                    </a:lnTo>
                    <a:lnTo>
                      <a:pt x="3409474" y="440531"/>
                    </a:lnTo>
                    <a:lnTo>
                      <a:pt x="3698081" y="151924"/>
                    </a:lnTo>
                    <a:lnTo>
                      <a:pt x="3527584" y="151924"/>
                    </a:lnTo>
                    <a:lnTo>
                      <a:pt x="3337084" y="342424"/>
                    </a:lnTo>
                    <a:lnTo>
                      <a:pt x="3170396" y="342424"/>
                    </a:lnTo>
                    <a:cubicBezTo>
                      <a:pt x="3164681" y="351949"/>
                      <a:pt x="3155156" y="357664"/>
                      <a:pt x="3143726" y="357664"/>
                    </a:cubicBezTo>
                    <a:cubicBezTo>
                      <a:pt x="3126581" y="357664"/>
                      <a:pt x="3113246" y="344329"/>
                      <a:pt x="3113246" y="327184"/>
                    </a:cubicBezTo>
                    <a:cubicBezTo>
                      <a:pt x="3113246" y="310039"/>
                      <a:pt x="3126581" y="296704"/>
                      <a:pt x="3143726" y="296704"/>
                    </a:cubicBezTo>
                    <a:cubicBezTo>
                      <a:pt x="3155156" y="296704"/>
                      <a:pt x="3164681" y="302419"/>
                      <a:pt x="3170396" y="311944"/>
                    </a:cubicBezTo>
                    <a:lnTo>
                      <a:pt x="3323749" y="311944"/>
                    </a:lnTo>
                    <a:lnTo>
                      <a:pt x="3514249" y="121444"/>
                    </a:lnTo>
                    <a:lnTo>
                      <a:pt x="3727609" y="121444"/>
                    </a:lnTo>
                    <a:lnTo>
                      <a:pt x="3841909" y="7144"/>
                    </a:lnTo>
                    <a:lnTo>
                      <a:pt x="4072414" y="7144"/>
                    </a:lnTo>
                    <a:lnTo>
                      <a:pt x="4172426" y="107156"/>
                    </a:lnTo>
                    <a:cubicBezTo>
                      <a:pt x="4175284" y="106204"/>
                      <a:pt x="4178141" y="106204"/>
                      <a:pt x="4180999" y="106204"/>
                    </a:cubicBezTo>
                    <a:cubicBezTo>
                      <a:pt x="4189571" y="106204"/>
                      <a:pt x="4197192" y="109061"/>
                      <a:pt x="4202906" y="114776"/>
                    </a:cubicBezTo>
                    <a:cubicBezTo>
                      <a:pt x="4208621" y="120491"/>
                      <a:pt x="4211479" y="128111"/>
                      <a:pt x="4211479" y="136684"/>
                    </a:cubicBezTo>
                    <a:cubicBezTo>
                      <a:pt x="4211479" y="145256"/>
                      <a:pt x="4208621" y="152876"/>
                      <a:pt x="4202906" y="158591"/>
                    </a:cubicBezTo>
                    <a:cubicBezTo>
                      <a:pt x="4197192" y="164306"/>
                      <a:pt x="4189571" y="167164"/>
                      <a:pt x="4180999" y="167164"/>
                    </a:cubicBezTo>
                    <a:cubicBezTo>
                      <a:pt x="4172426" y="167164"/>
                      <a:pt x="4164806" y="164306"/>
                      <a:pt x="4159091" y="158591"/>
                    </a:cubicBezTo>
                    <a:cubicBezTo>
                      <a:pt x="4151471" y="150971"/>
                      <a:pt x="4148614" y="139541"/>
                      <a:pt x="4151471" y="129064"/>
                    </a:cubicBezTo>
                    <a:lnTo>
                      <a:pt x="4060984" y="38576"/>
                    </a:lnTo>
                    <a:lnTo>
                      <a:pt x="3856196" y="38576"/>
                    </a:lnTo>
                    <a:lnTo>
                      <a:pt x="3422809" y="471964"/>
                    </a:lnTo>
                    <a:lnTo>
                      <a:pt x="3104674" y="471964"/>
                    </a:lnTo>
                    <a:lnTo>
                      <a:pt x="2767489" y="809149"/>
                    </a:lnTo>
                    <a:lnTo>
                      <a:pt x="2343626" y="809149"/>
                    </a:lnTo>
                    <a:cubicBezTo>
                      <a:pt x="2337911" y="818674"/>
                      <a:pt x="2328386" y="824389"/>
                      <a:pt x="2316956" y="824389"/>
                    </a:cubicBezTo>
                    <a:cubicBezTo>
                      <a:pt x="2299811" y="824389"/>
                      <a:pt x="2286476" y="811054"/>
                      <a:pt x="2286476" y="793909"/>
                    </a:cubicBezTo>
                    <a:cubicBezTo>
                      <a:pt x="2286476" y="776764"/>
                      <a:pt x="2299811" y="763429"/>
                      <a:pt x="2316956" y="763429"/>
                    </a:cubicBezTo>
                    <a:cubicBezTo>
                      <a:pt x="2328386" y="763429"/>
                      <a:pt x="2337911" y="769144"/>
                      <a:pt x="2343626" y="778669"/>
                    </a:cubicBezTo>
                    <a:lnTo>
                      <a:pt x="2755106" y="778669"/>
                    </a:lnTo>
                    <a:lnTo>
                      <a:pt x="2928461" y="605314"/>
                    </a:lnTo>
                    <a:lnTo>
                      <a:pt x="2492216" y="605314"/>
                    </a:lnTo>
                    <a:lnTo>
                      <a:pt x="2392204" y="705326"/>
                    </a:lnTo>
                    <a:lnTo>
                      <a:pt x="2279809" y="705326"/>
                    </a:lnTo>
                    <a:lnTo>
                      <a:pt x="2075021" y="910114"/>
                    </a:lnTo>
                    <a:lnTo>
                      <a:pt x="1533049" y="910114"/>
                    </a:lnTo>
                    <a:lnTo>
                      <a:pt x="1410176" y="787241"/>
                    </a:lnTo>
                    <a:lnTo>
                      <a:pt x="1222534" y="787241"/>
                    </a:lnTo>
                    <a:lnTo>
                      <a:pt x="1026319" y="983456"/>
                    </a:lnTo>
                    <a:lnTo>
                      <a:pt x="195739" y="983456"/>
                    </a:lnTo>
                    <a:lnTo>
                      <a:pt x="67151" y="1114901"/>
                    </a:lnTo>
                    <a:cubicBezTo>
                      <a:pt x="70009" y="1125379"/>
                      <a:pt x="67151" y="1136809"/>
                      <a:pt x="59531" y="1144429"/>
                    </a:cubicBezTo>
                    <a:cubicBezTo>
                      <a:pt x="52864" y="1150144"/>
                      <a:pt x="45244" y="1153954"/>
                      <a:pt x="37624" y="1153954"/>
                    </a:cubicBezTo>
                    <a:close/>
                  </a:path>
                </a:pathLst>
              </a:custGeom>
              <a:grpFill/>
              <a:ln w="9525" cap="flat">
                <a:solidFill>
                  <a:srgbClr val="07F0F6"/>
                </a:solidFill>
                <a:prstDash val="solid"/>
                <a:miter/>
              </a:ln>
            </p:spPr>
            <p:txBody>
              <a:bodyPr rtlCol="0" anchor="ctr"/>
              <a:lstStyle/>
              <a:p>
                <a:endParaRPr lang="en-US"/>
              </a:p>
            </p:txBody>
          </p:sp>
          <p:sp>
            <p:nvSpPr>
              <p:cNvPr id="366" name="Freeform: Shape 214">
                <a:extLst>
                  <a:ext uri="{FF2B5EF4-FFF2-40B4-BE49-F238E27FC236}">
                    <a16:creationId xmlns:a16="http://schemas.microsoft.com/office/drawing/2014/main" xmlns="" id="{EE9C6946-5F86-4016-A2FE-B2CD46A04113}"/>
                  </a:ext>
                </a:extLst>
              </p:cNvPr>
              <p:cNvSpPr/>
              <p:nvPr/>
            </p:nvSpPr>
            <p:spPr>
              <a:xfrm>
                <a:off x="7596285" y="1665632"/>
                <a:ext cx="4200525" cy="1133475"/>
              </a:xfrm>
              <a:custGeom>
                <a:avLst/>
                <a:gdLst>
                  <a:gd name="connsiteX0" fmla="*/ 4187428 w 4200525"/>
                  <a:gd name="connsiteY0" fmla="*/ 111919 h 1133475"/>
                  <a:gd name="connsiteX1" fmla="*/ 4161711 w 4200525"/>
                  <a:gd name="connsiteY1" fmla="*/ 108109 h 1133475"/>
                  <a:gd name="connsiteX2" fmla="*/ 4060746 w 4200525"/>
                  <a:gd name="connsiteY2" fmla="*/ 7144 h 1133475"/>
                  <a:gd name="connsiteX3" fmla="*/ 3838813 w 4200525"/>
                  <a:gd name="connsiteY3" fmla="*/ 7144 h 1133475"/>
                  <a:gd name="connsiteX4" fmla="*/ 3724513 w 4200525"/>
                  <a:gd name="connsiteY4" fmla="*/ 121444 h 1133475"/>
                  <a:gd name="connsiteX5" fmla="*/ 3511153 w 4200525"/>
                  <a:gd name="connsiteY5" fmla="*/ 121444 h 1133475"/>
                  <a:gd name="connsiteX6" fmla="*/ 3320653 w 4200525"/>
                  <a:gd name="connsiteY6" fmla="*/ 311944 h 1133475"/>
                  <a:gd name="connsiteX7" fmla="*/ 3155871 w 4200525"/>
                  <a:gd name="connsiteY7" fmla="*/ 311944 h 1133475"/>
                  <a:gd name="connsiteX8" fmla="*/ 3135868 w 4200525"/>
                  <a:gd name="connsiteY8" fmla="*/ 296704 h 1133475"/>
                  <a:gd name="connsiteX9" fmla="*/ 3114913 w 4200525"/>
                  <a:gd name="connsiteY9" fmla="*/ 317659 h 1133475"/>
                  <a:gd name="connsiteX10" fmla="*/ 3135868 w 4200525"/>
                  <a:gd name="connsiteY10" fmla="*/ 338614 h 1133475"/>
                  <a:gd name="connsiteX11" fmla="*/ 3155871 w 4200525"/>
                  <a:gd name="connsiteY11" fmla="*/ 323374 h 1133475"/>
                  <a:gd name="connsiteX12" fmla="*/ 3325416 w 4200525"/>
                  <a:gd name="connsiteY12" fmla="*/ 323374 h 1133475"/>
                  <a:gd name="connsiteX13" fmla="*/ 3515916 w 4200525"/>
                  <a:gd name="connsiteY13" fmla="*/ 132874 h 1133475"/>
                  <a:gd name="connsiteX14" fmla="*/ 3713083 w 4200525"/>
                  <a:gd name="connsiteY14" fmla="*/ 132874 h 1133475"/>
                  <a:gd name="connsiteX15" fmla="*/ 3405426 w 4200525"/>
                  <a:gd name="connsiteY15" fmla="*/ 440531 h 1133475"/>
                  <a:gd name="connsiteX16" fmla="*/ 3089196 w 4200525"/>
                  <a:gd name="connsiteY16" fmla="*/ 440531 h 1133475"/>
                  <a:gd name="connsiteX17" fmla="*/ 2955846 w 4200525"/>
                  <a:gd name="connsiteY17" fmla="*/ 573881 h 1133475"/>
                  <a:gd name="connsiteX18" fmla="*/ 2476738 w 4200525"/>
                  <a:gd name="connsiteY18" fmla="*/ 573881 h 1133475"/>
                  <a:gd name="connsiteX19" fmla="*/ 2376726 w 4200525"/>
                  <a:gd name="connsiteY19" fmla="*/ 673894 h 1133475"/>
                  <a:gd name="connsiteX20" fmla="*/ 2102406 w 4200525"/>
                  <a:gd name="connsiteY20" fmla="*/ 673894 h 1133475"/>
                  <a:gd name="connsiteX21" fmla="*/ 2067163 w 4200525"/>
                  <a:gd name="connsiteY21" fmla="*/ 709136 h 1133475"/>
                  <a:gd name="connsiteX22" fmla="*/ 2041446 w 4200525"/>
                  <a:gd name="connsiteY22" fmla="*/ 712946 h 1133475"/>
                  <a:gd name="connsiteX23" fmla="*/ 2041446 w 4200525"/>
                  <a:gd name="connsiteY23" fmla="*/ 742474 h 1133475"/>
                  <a:gd name="connsiteX24" fmla="*/ 2070973 w 4200525"/>
                  <a:gd name="connsiteY24" fmla="*/ 742474 h 1133475"/>
                  <a:gd name="connsiteX25" fmla="*/ 2074783 w 4200525"/>
                  <a:gd name="connsiteY25" fmla="*/ 716756 h 1133475"/>
                  <a:gd name="connsiteX26" fmla="*/ 2106216 w 4200525"/>
                  <a:gd name="connsiteY26" fmla="*/ 685324 h 1133475"/>
                  <a:gd name="connsiteX27" fmla="*/ 2251948 w 4200525"/>
                  <a:gd name="connsiteY27" fmla="*/ 685324 h 1133475"/>
                  <a:gd name="connsiteX28" fmla="*/ 2058591 w 4200525"/>
                  <a:gd name="connsiteY28" fmla="*/ 878681 h 1133475"/>
                  <a:gd name="connsiteX29" fmla="*/ 1920478 w 4200525"/>
                  <a:gd name="connsiteY29" fmla="*/ 878681 h 1133475"/>
                  <a:gd name="connsiteX30" fmla="*/ 1801416 w 4200525"/>
                  <a:gd name="connsiteY30" fmla="*/ 759619 h 1133475"/>
                  <a:gd name="connsiteX31" fmla="*/ 1564243 w 4200525"/>
                  <a:gd name="connsiteY31" fmla="*/ 759619 h 1133475"/>
                  <a:gd name="connsiteX32" fmla="*/ 1544241 w 4200525"/>
                  <a:gd name="connsiteY32" fmla="*/ 744379 h 1133475"/>
                  <a:gd name="connsiteX33" fmla="*/ 1523286 w 4200525"/>
                  <a:gd name="connsiteY33" fmla="*/ 765334 h 1133475"/>
                  <a:gd name="connsiteX34" fmla="*/ 1544241 w 4200525"/>
                  <a:gd name="connsiteY34" fmla="*/ 786289 h 1133475"/>
                  <a:gd name="connsiteX35" fmla="*/ 1564243 w 4200525"/>
                  <a:gd name="connsiteY35" fmla="*/ 771049 h 1133475"/>
                  <a:gd name="connsiteX36" fmla="*/ 1796653 w 4200525"/>
                  <a:gd name="connsiteY36" fmla="*/ 771049 h 1133475"/>
                  <a:gd name="connsiteX37" fmla="*/ 1905238 w 4200525"/>
                  <a:gd name="connsiteY37" fmla="*/ 879634 h 1133475"/>
                  <a:gd name="connsiteX38" fmla="*/ 1533763 w 4200525"/>
                  <a:gd name="connsiteY38" fmla="*/ 879634 h 1133475"/>
                  <a:gd name="connsiteX39" fmla="*/ 1410891 w 4200525"/>
                  <a:gd name="connsiteY39" fmla="*/ 755809 h 1133475"/>
                  <a:gd name="connsiteX40" fmla="*/ 525066 w 4200525"/>
                  <a:gd name="connsiteY40" fmla="*/ 755809 h 1133475"/>
                  <a:gd name="connsiteX41" fmla="*/ 458391 w 4200525"/>
                  <a:gd name="connsiteY41" fmla="*/ 689134 h 1133475"/>
                  <a:gd name="connsiteX42" fmla="*/ 454581 w 4200525"/>
                  <a:gd name="connsiteY42" fmla="*/ 663416 h 1133475"/>
                  <a:gd name="connsiteX43" fmla="*/ 425053 w 4200525"/>
                  <a:gd name="connsiteY43" fmla="*/ 663416 h 1133475"/>
                  <a:gd name="connsiteX44" fmla="*/ 425053 w 4200525"/>
                  <a:gd name="connsiteY44" fmla="*/ 692944 h 1133475"/>
                  <a:gd name="connsiteX45" fmla="*/ 450771 w 4200525"/>
                  <a:gd name="connsiteY45" fmla="*/ 696754 h 1133475"/>
                  <a:gd name="connsiteX46" fmla="*/ 521256 w 4200525"/>
                  <a:gd name="connsiteY46" fmla="*/ 767239 h 1133475"/>
                  <a:gd name="connsiteX47" fmla="*/ 1195626 w 4200525"/>
                  <a:gd name="connsiteY47" fmla="*/ 767239 h 1133475"/>
                  <a:gd name="connsiteX48" fmla="*/ 1009888 w 4200525"/>
                  <a:gd name="connsiteY48" fmla="*/ 952976 h 1133475"/>
                  <a:gd name="connsiteX49" fmla="*/ 179308 w 4200525"/>
                  <a:gd name="connsiteY49" fmla="*/ 952976 h 1133475"/>
                  <a:gd name="connsiteX50" fmla="*/ 39291 w 4200525"/>
                  <a:gd name="connsiteY50" fmla="*/ 1092041 h 1133475"/>
                  <a:gd name="connsiteX51" fmla="*/ 13573 w 4200525"/>
                  <a:gd name="connsiteY51" fmla="*/ 1095851 h 1133475"/>
                  <a:gd name="connsiteX52" fmla="*/ 13573 w 4200525"/>
                  <a:gd name="connsiteY52" fmla="*/ 1125379 h 1133475"/>
                  <a:gd name="connsiteX53" fmla="*/ 43101 w 4200525"/>
                  <a:gd name="connsiteY53" fmla="*/ 1125379 h 1133475"/>
                  <a:gd name="connsiteX54" fmla="*/ 46911 w 4200525"/>
                  <a:gd name="connsiteY54" fmla="*/ 1099661 h 1133475"/>
                  <a:gd name="connsiteX55" fmla="*/ 183118 w 4200525"/>
                  <a:gd name="connsiteY55" fmla="*/ 963454 h 1133475"/>
                  <a:gd name="connsiteX56" fmla="*/ 1013698 w 4200525"/>
                  <a:gd name="connsiteY56" fmla="*/ 963454 h 1133475"/>
                  <a:gd name="connsiteX57" fmla="*/ 1209913 w 4200525"/>
                  <a:gd name="connsiteY57" fmla="*/ 767239 h 1133475"/>
                  <a:gd name="connsiteX58" fmla="*/ 1405176 w 4200525"/>
                  <a:gd name="connsiteY58" fmla="*/ 767239 h 1133475"/>
                  <a:gd name="connsiteX59" fmla="*/ 1528048 w 4200525"/>
                  <a:gd name="connsiteY59" fmla="*/ 890111 h 1133475"/>
                  <a:gd name="connsiteX60" fmla="*/ 2062401 w 4200525"/>
                  <a:gd name="connsiteY60" fmla="*/ 890111 h 1133475"/>
                  <a:gd name="connsiteX61" fmla="*/ 2267188 w 4200525"/>
                  <a:gd name="connsiteY61" fmla="*/ 685324 h 1133475"/>
                  <a:gd name="connsiteX62" fmla="*/ 2379583 w 4200525"/>
                  <a:gd name="connsiteY62" fmla="*/ 685324 h 1133475"/>
                  <a:gd name="connsiteX63" fmla="*/ 2479596 w 4200525"/>
                  <a:gd name="connsiteY63" fmla="*/ 585311 h 1133475"/>
                  <a:gd name="connsiteX64" fmla="*/ 2944416 w 4200525"/>
                  <a:gd name="connsiteY64" fmla="*/ 585311 h 1133475"/>
                  <a:gd name="connsiteX65" fmla="*/ 2752011 w 4200525"/>
                  <a:gd name="connsiteY65" fmla="*/ 777716 h 1133475"/>
                  <a:gd name="connsiteX66" fmla="*/ 2330053 w 4200525"/>
                  <a:gd name="connsiteY66" fmla="*/ 777716 h 1133475"/>
                  <a:gd name="connsiteX67" fmla="*/ 2310051 w 4200525"/>
                  <a:gd name="connsiteY67" fmla="*/ 762476 h 1133475"/>
                  <a:gd name="connsiteX68" fmla="*/ 2289096 w 4200525"/>
                  <a:gd name="connsiteY68" fmla="*/ 783431 h 1133475"/>
                  <a:gd name="connsiteX69" fmla="*/ 2310051 w 4200525"/>
                  <a:gd name="connsiteY69" fmla="*/ 804386 h 1133475"/>
                  <a:gd name="connsiteX70" fmla="*/ 2330053 w 4200525"/>
                  <a:gd name="connsiteY70" fmla="*/ 789146 h 1133475"/>
                  <a:gd name="connsiteX71" fmla="*/ 2756773 w 4200525"/>
                  <a:gd name="connsiteY71" fmla="*/ 789146 h 1133475"/>
                  <a:gd name="connsiteX72" fmla="*/ 3093958 w 4200525"/>
                  <a:gd name="connsiteY72" fmla="*/ 451961 h 1133475"/>
                  <a:gd name="connsiteX73" fmla="*/ 3410188 w 4200525"/>
                  <a:gd name="connsiteY73" fmla="*/ 451961 h 1133475"/>
                  <a:gd name="connsiteX74" fmla="*/ 3843576 w 4200525"/>
                  <a:gd name="connsiteY74" fmla="*/ 18574 h 1133475"/>
                  <a:gd name="connsiteX75" fmla="*/ 4056936 w 4200525"/>
                  <a:gd name="connsiteY75" fmla="*/ 18574 h 1133475"/>
                  <a:gd name="connsiteX76" fmla="*/ 4154091 w 4200525"/>
                  <a:gd name="connsiteY76" fmla="*/ 116681 h 1133475"/>
                  <a:gd name="connsiteX77" fmla="*/ 4157901 w 4200525"/>
                  <a:gd name="connsiteY77" fmla="*/ 142399 h 1133475"/>
                  <a:gd name="connsiteX78" fmla="*/ 4187428 w 4200525"/>
                  <a:gd name="connsiteY78" fmla="*/ 142399 h 1133475"/>
                  <a:gd name="connsiteX79" fmla="*/ 4187428 w 4200525"/>
                  <a:gd name="connsiteY79" fmla="*/ 111919 h 113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4200525" h="1133475">
                    <a:moveTo>
                      <a:pt x="4187428" y="111919"/>
                    </a:moveTo>
                    <a:cubicBezTo>
                      <a:pt x="4180761" y="105251"/>
                      <a:pt x="4170283" y="104299"/>
                      <a:pt x="4161711" y="108109"/>
                    </a:cubicBezTo>
                    <a:lnTo>
                      <a:pt x="4060746" y="7144"/>
                    </a:lnTo>
                    <a:lnTo>
                      <a:pt x="3838813" y="7144"/>
                    </a:lnTo>
                    <a:lnTo>
                      <a:pt x="3724513" y="121444"/>
                    </a:lnTo>
                    <a:lnTo>
                      <a:pt x="3511153" y="121444"/>
                    </a:lnTo>
                    <a:lnTo>
                      <a:pt x="3320653" y="311944"/>
                    </a:lnTo>
                    <a:lnTo>
                      <a:pt x="3155871" y="311944"/>
                    </a:lnTo>
                    <a:cubicBezTo>
                      <a:pt x="3153013" y="303371"/>
                      <a:pt x="3145393" y="296704"/>
                      <a:pt x="3135868" y="296704"/>
                    </a:cubicBezTo>
                    <a:cubicBezTo>
                      <a:pt x="3124438" y="296704"/>
                      <a:pt x="3114913" y="306229"/>
                      <a:pt x="3114913" y="317659"/>
                    </a:cubicBezTo>
                    <a:cubicBezTo>
                      <a:pt x="3114913" y="329089"/>
                      <a:pt x="3124438" y="338614"/>
                      <a:pt x="3135868" y="338614"/>
                    </a:cubicBezTo>
                    <a:cubicBezTo>
                      <a:pt x="3145393" y="338614"/>
                      <a:pt x="3153966" y="331946"/>
                      <a:pt x="3155871" y="323374"/>
                    </a:cubicBezTo>
                    <a:lnTo>
                      <a:pt x="3325416" y="323374"/>
                    </a:lnTo>
                    <a:lnTo>
                      <a:pt x="3515916" y="132874"/>
                    </a:lnTo>
                    <a:lnTo>
                      <a:pt x="3713083" y="132874"/>
                    </a:lnTo>
                    <a:lnTo>
                      <a:pt x="3405426" y="440531"/>
                    </a:lnTo>
                    <a:lnTo>
                      <a:pt x="3089196" y="440531"/>
                    </a:lnTo>
                    <a:lnTo>
                      <a:pt x="2955846" y="573881"/>
                    </a:lnTo>
                    <a:lnTo>
                      <a:pt x="2476738" y="573881"/>
                    </a:lnTo>
                    <a:lnTo>
                      <a:pt x="2376726" y="673894"/>
                    </a:lnTo>
                    <a:lnTo>
                      <a:pt x="2102406" y="673894"/>
                    </a:lnTo>
                    <a:lnTo>
                      <a:pt x="2067163" y="709136"/>
                    </a:lnTo>
                    <a:cubicBezTo>
                      <a:pt x="2059543" y="704374"/>
                      <a:pt x="2049066" y="705326"/>
                      <a:pt x="2041446" y="712946"/>
                    </a:cubicBezTo>
                    <a:cubicBezTo>
                      <a:pt x="2032873" y="721519"/>
                      <a:pt x="2032873" y="734854"/>
                      <a:pt x="2041446" y="742474"/>
                    </a:cubicBezTo>
                    <a:cubicBezTo>
                      <a:pt x="2050018" y="751046"/>
                      <a:pt x="2063353" y="751046"/>
                      <a:pt x="2070973" y="742474"/>
                    </a:cubicBezTo>
                    <a:cubicBezTo>
                      <a:pt x="2077641" y="735806"/>
                      <a:pt x="2078593" y="725329"/>
                      <a:pt x="2074783" y="716756"/>
                    </a:cubicBezTo>
                    <a:lnTo>
                      <a:pt x="2106216" y="685324"/>
                    </a:lnTo>
                    <a:lnTo>
                      <a:pt x="2251948" y="685324"/>
                    </a:lnTo>
                    <a:lnTo>
                      <a:pt x="2058591" y="878681"/>
                    </a:lnTo>
                    <a:lnTo>
                      <a:pt x="1920478" y="878681"/>
                    </a:lnTo>
                    <a:lnTo>
                      <a:pt x="1801416" y="759619"/>
                    </a:lnTo>
                    <a:lnTo>
                      <a:pt x="1564243" y="759619"/>
                    </a:lnTo>
                    <a:cubicBezTo>
                      <a:pt x="1561386" y="751046"/>
                      <a:pt x="1553766" y="744379"/>
                      <a:pt x="1544241" y="744379"/>
                    </a:cubicBezTo>
                    <a:cubicBezTo>
                      <a:pt x="1532811" y="744379"/>
                      <a:pt x="1523286" y="753904"/>
                      <a:pt x="1523286" y="765334"/>
                    </a:cubicBezTo>
                    <a:cubicBezTo>
                      <a:pt x="1523286" y="776764"/>
                      <a:pt x="1532811" y="786289"/>
                      <a:pt x="1544241" y="786289"/>
                    </a:cubicBezTo>
                    <a:cubicBezTo>
                      <a:pt x="1553766" y="786289"/>
                      <a:pt x="1562338" y="779621"/>
                      <a:pt x="1564243" y="771049"/>
                    </a:cubicBezTo>
                    <a:lnTo>
                      <a:pt x="1796653" y="771049"/>
                    </a:lnTo>
                    <a:lnTo>
                      <a:pt x="1905238" y="879634"/>
                    </a:lnTo>
                    <a:lnTo>
                      <a:pt x="1533763" y="879634"/>
                    </a:lnTo>
                    <a:lnTo>
                      <a:pt x="1410891" y="755809"/>
                    </a:lnTo>
                    <a:lnTo>
                      <a:pt x="525066" y="755809"/>
                    </a:lnTo>
                    <a:lnTo>
                      <a:pt x="458391" y="689134"/>
                    </a:lnTo>
                    <a:cubicBezTo>
                      <a:pt x="463153" y="681514"/>
                      <a:pt x="462201" y="671036"/>
                      <a:pt x="454581" y="663416"/>
                    </a:cubicBezTo>
                    <a:cubicBezTo>
                      <a:pt x="446008" y="654844"/>
                      <a:pt x="432673" y="654844"/>
                      <a:pt x="425053" y="663416"/>
                    </a:cubicBezTo>
                    <a:cubicBezTo>
                      <a:pt x="416481" y="671989"/>
                      <a:pt x="416481" y="685324"/>
                      <a:pt x="425053" y="692944"/>
                    </a:cubicBezTo>
                    <a:cubicBezTo>
                      <a:pt x="431721" y="699611"/>
                      <a:pt x="442198" y="700564"/>
                      <a:pt x="450771" y="696754"/>
                    </a:cubicBezTo>
                    <a:lnTo>
                      <a:pt x="521256" y="767239"/>
                    </a:lnTo>
                    <a:lnTo>
                      <a:pt x="1195626" y="767239"/>
                    </a:lnTo>
                    <a:lnTo>
                      <a:pt x="1009888" y="952976"/>
                    </a:lnTo>
                    <a:lnTo>
                      <a:pt x="179308" y="952976"/>
                    </a:lnTo>
                    <a:lnTo>
                      <a:pt x="39291" y="1092041"/>
                    </a:lnTo>
                    <a:cubicBezTo>
                      <a:pt x="31671" y="1087279"/>
                      <a:pt x="21193" y="1088231"/>
                      <a:pt x="13573" y="1095851"/>
                    </a:cubicBezTo>
                    <a:cubicBezTo>
                      <a:pt x="5001" y="1104424"/>
                      <a:pt x="5001" y="1117759"/>
                      <a:pt x="13573" y="1125379"/>
                    </a:cubicBezTo>
                    <a:cubicBezTo>
                      <a:pt x="22146" y="1133951"/>
                      <a:pt x="35481" y="1133951"/>
                      <a:pt x="43101" y="1125379"/>
                    </a:cubicBezTo>
                    <a:cubicBezTo>
                      <a:pt x="49768" y="1118711"/>
                      <a:pt x="50721" y="1108234"/>
                      <a:pt x="46911" y="1099661"/>
                    </a:cubicBezTo>
                    <a:lnTo>
                      <a:pt x="183118" y="963454"/>
                    </a:lnTo>
                    <a:lnTo>
                      <a:pt x="1013698" y="963454"/>
                    </a:lnTo>
                    <a:lnTo>
                      <a:pt x="1209913" y="767239"/>
                    </a:lnTo>
                    <a:lnTo>
                      <a:pt x="1405176" y="767239"/>
                    </a:lnTo>
                    <a:lnTo>
                      <a:pt x="1528048" y="890111"/>
                    </a:lnTo>
                    <a:lnTo>
                      <a:pt x="2062401" y="890111"/>
                    </a:lnTo>
                    <a:lnTo>
                      <a:pt x="2267188" y="685324"/>
                    </a:lnTo>
                    <a:lnTo>
                      <a:pt x="2379583" y="685324"/>
                    </a:lnTo>
                    <a:lnTo>
                      <a:pt x="2479596" y="585311"/>
                    </a:lnTo>
                    <a:lnTo>
                      <a:pt x="2944416" y="585311"/>
                    </a:lnTo>
                    <a:lnTo>
                      <a:pt x="2752011" y="777716"/>
                    </a:lnTo>
                    <a:lnTo>
                      <a:pt x="2330053" y="777716"/>
                    </a:lnTo>
                    <a:cubicBezTo>
                      <a:pt x="2327196" y="769144"/>
                      <a:pt x="2319576" y="762476"/>
                      <a:pt x="2310051" y="762476"/>
                    </a:cubicBezTo>
                    <a:cubicBezTo>
                      <a:pt x="2298621" y="762476"/>
                      <a:pt x="2289096" y="772001"/>
                      <a:pt x="2289096" y="783431"/>
                    </a:cubicBezTo>
                    <a:cubicBezTo>
                      <a:pt x="2289096" y="794861"/>
                      <a:pt x="2298621" y="804386"/>
                      <a:pt x="2310051" y="804386"/>
                    </a:cubicBezTo>
                    <a:cubicBezTo>
                      <a:pt x="2319576" y="804386"/>
                      <a:pt x="2328148" y="797719"/>
                      <a:pt x="2330053" y="789146"/>
                    </a:cubicBezTo>
                    <a:lnTo>
                      <a:pt x="2756773" y="789146"/>
                    </a:lnTo>
                    <a:lnTo>
                      <a:pt x="3093958" y="451961"/>
                    </a:lnTo>
                    <a:lnTo>
                      <a:pt x="3410188" y="451961"/>
                    </a:lnTo>
                    <a:lnTo>
                      <a:pt x="3843576" y="18574"/>
                    </a:lnTo>
                    <a:lnTo>
                      <a:pt x="4056936" y="18574"/>
                    </a:lnTo>
                    <a:lnTo>
                      <a:pt x="4154091" y="116681"/>
                    </a:lnTo>
                    <a:cubicBezTo>
                      <a:pt x="4149328" y="124301"/>
                      <a:pt x="4150281" y="134779"/>
                      <a:pt x="4157901" y="142399"/>
                    </a:cubicBezTo>
                    <a:cubicBezTo>
                      <a:pt x="4166473" y="150971"/>
                      <a:pt x="4179808" y="150971"/>
                      <a:pt x="4187428" y="142399"/>
                    </a:cubicBezTo>
                    <a:cubicBezTo>
                      <a:pt x="4196001" y="133826"/>
                      <a:pt x="4196001" y="120491"/>
                      <a:pt x="4187428" y="111919"/>
                    </a:cubicBezTo>
                    <a:close/>
                  </a:path>
                </a:pathLst>
              </a:custGeom>
              <a:grpFill/>
              <a:ln w="9525" cap="flat">
                <a:solidFill>
                  <a:srgbClr val="07F0F6"/>
                </a:solidFill>
                <a:prstDash val="solid"/>
                <a:miter/>
              </a:ln>
            </p:spPr>
            <p:txBody>
              <a:bodyPr rtlCol="0" anchor="ctr"/>
              <a:lstStyle/>
              <a:p>
                <a:endParaRPr lang="en-US"/>
              </a:p>
            </p:txBody>
          </p:sp>
        </p:grpSp>
        <p:grpSp>
          <p:nvGrpSpPr>
            <p:cNvPr id="191" name="Graphic 166">
              <a:extLst>
                <a:ext uri="{FF2B5EF4-FFF2-40B4-BE49-F238E27FC236}">
                  <a16:creationId xmlns:a16="http://schemas.microsoft.com/office/drawing/2014/main" xmlns="" id="{16769924-464A-4713-8E50-F889EAEB0482}"/>
                </a:ext>
              </a:extLst>
            </p:cNvPr>
            <p:cNvGrpSpPr/>
            <p:nvPr/>
          </p:nvGrpSpPr>
          <p:grpSpPr>
            <a:xfrm>
              <a:off x="6715061" y="5486362"/>
              <a:ext cx="3989135" cy="838142"/>
              <a:chOff x="4305300" y="3052762"/>
              <a:chExt cx="3581400" cy="752475"/>
            </a:xfrm>
            <a:grpFill/>
          </p:grpSpPr>
          <p:sp>
            <p:nvSpPr>
              <p:cNvPr id="341" name="Freeform: Shape 189">
                <a:extLst>
                  <a:ext uri="{FF2B5EF4-FFF2-40B4-BE49-F238E27FC236}">
                    <a16:creationId xmlns:a16="http://schemas.microsoft.com/office/drawing/2014/main" xmlns="" id="{5BF0D0BF-1BAC-403F-8842-DA4B0E2C8EAA}"/>
                  </a:ext>
                </a:extLst>
              </p:cNvPr>
              <p:cNvSpPr/>
              <p:nvPr/>
            </p:nvSpPr>
            <p:spPr>
              <a:xfrm>
                <a:off x="4401979" y="3311366"/>
                <a:ext cx="3476625" cy="200025"/>
              </a:xfrm>
              <a:custGeom>
                <a:avLst/>
                <a:gdLst>
                  <a:gd name="connsiteX0" fmla="*/ 1497806 w 3476625"/>
                  <a:gd name="connsiteY0" fmla="*/ 7144 h 200025"/>
                  <a:gd name="connsiteX1" fmla="*/ 1822609 w 3476625"/>
                  <a:gd name="connsiteY1" fmla="*/ 7144 h 200025"/>
                  <a:gd name="connsiteX2" fmla="*/ 1899761 w 3476625"/>
                  <a:gd name="connsiteY2" fmla="*/ 84296 h 200025"/>
                  <a:gd name="connsiteX3" fmla="*/ 2174081 w 3476625"/>
                  <a:gd name="connsiteY3" fmla="*/ 84296 h 200025"/>
                  <a:gd name="connsiteX4" fmla="*/ 2240756 w 3476625"/>
                  <a:gd name="connsiteY4" fmla="*/ 17621 h 200025"/>
                  <a:gd name="connsiteX5" fmla="*/ 3470434 w 3476625"/>
                  <a:gd name="connsiteY5" fmla="*/ 17621 h 200025"/>
                  <a:gd name="connsiteX6" fmla="*/ 3470434 w 3476625"/>
                  <a:gd name="connsiteY6" fmla="*/ 24289 h 200025"/>
                  <a:gd name="connsiteX7" fmla="*/ 2243614 w 3476625"/>
                  <a:gd name="connsiteY7" fmla="*/ 24289 h 200025"/>
                  <a:gd name="connsiteX8" fmla="*/ 2176939 w 3476625"/>
                  <a:gd name="connsiteY8" fmla="*/ 90964 h 200025"/>
                  <a:gd name="connsiteX9" fmla="*/ 1896904 w 3476625"/>
                  <a:gd name="connsiteY9" fmla="*/ 90964 h 200025"/>
                  <a:gd name="connsiteX10" fmla="*/ 1819751 w 3476625"/>
                  <a:gd name="connsiteY10" fmla="*/ 13811 h 200025"/>
                  <a:gd name="connsiteX11" fmla="*/ 1500664 w 3476625"/>
                  <a:gd name="connsiteY11" fmla="*/ 13811 h 200025"/>
                  <a:gd name="connsiteX12" fmla="*/ 1432084 w 3476625"/>
                  <a:gd name="connsiteY12" fmla="*/ 120491 h 200025"/>
                  <a:gd name="connsiteX13" fmla="*/ 1057751 w 3476625"/>
                  <a:gd name="connsiteY13" fmla="*/ 120491 h 200025"/>
                  <a:gd name="connsiteX14" fmla="*/ 971074 w 3476625"/>
                  <a:gd name="connsiteY14" fmla="*/ 14764 h 200025"/>
                  <a:gd name="connsiteX15" fmla="*/ 379571 w 3476625"/>
                  <a:gd name="connsiteY15" fmla="*/ 14764 h 200025"/>
                  <a:gd name="connsiteX16" fmla="*/ 11906 w 3476625"/>
                  <a:gd name="connsiteY16" fmla="*/ 201454 h 200025"/>
                  <a:gd name="connsiteX17" fmla="*/ 7144 w 3476625"/>
                  <a:gd name="connsiteY17" fmla="*/ 196691 h 200025"/>
                  <a:gd name="connsiteX18" fmla="*/ 376714 w 3476625"/>
                  <a:gd name="connsiteY18" fmla="*/ 8096 h 200025"/>
                  <a:gd name="connsiteX19" fmla="*/ 973931 w 3476625"/>
                  <a:gd name="connsiteY19" fmla="*/ 8096 h 200025"/>
                  <a:gd name="connsiteX20" fmla="*/ 1061561 w 3476625"/>
                  <a:gd name="connsiteY20" fmla="*/ 113824 h 200025"/>
                  <a:gd name="connsiteX21" fmla="*/ 1429226 w 3476625"/>
                  <a:gd name="connsiteY21" fmla="*/ 11382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476625" h="200025">
                    <a:moveTo>
                      <a:pt x="1497806" y="7144"/>
                    </a:moveTo>
                    <a:lnTo>
                      <a:pt x="1822609" y="7144"/>
                    </a:lnTo>
                    <a:lnTo>
                      <a:pt x="1899761" y="84296"/>
                    </a:lnTo>
                    <a:lnTo>
                      <a:pt x="2174081" y="84296"/>
                    </a:lnTo>
                    <a:lnTo>
                      <a:pt x="2240756" y="17621"/>
                    </a:lnTo>
                    <a:lnTo>
                      <a:pt x="3470434" y="17621"/>
                    </a:lnTo>
                    <a:lnTo>
                      <a:pt x="3470434" y="24289"/>
                    </a:lnTo>
                    <a:lnTo>
                      <a:pt x="2243614" y="24289"/>
                    </a:lnTo>
                    <a:lnTo>
                      <a:pt x="2176939" y="90964"/>
                    </a:lnTo>
                    <a:lnTo>
                      <a:pt x="1896904" y="90964"/>
                    </a:lnTo>
                    <a:lnTo>
                      <a:pt x="1819751" y="13811"/>
                    </a:lnTo>
                    <a:lnTo>
                      <a:pt x="1500664" y="13811"/>
                    </a:lnTo>
                    <a:lnTo>
                      <a:pt x="1432084" y="120491"/>
                    </a:lnTo>
                    <a:lnTo>
                      <a:pt x="1057751" y="120491"/>
                    </a:lnTo>
                    <a:lnTo>
                      <a:pt x="971074" y="14764"/>
                    </a:lnTo>
                    <a:lnTo>
                      <a:pt x="379571" y="14764"/>
                    </a:lnTo>
                    <a:lnTo>
                      <a:pt x="11906" y="201454"/>
                    </a:lnTo>
                    <a:lnTo>
                      <a:pt x="7144" y="196691"/>
                    </a:lnTo>
                    <a:lnTo>
                      <a:pt x="376714" y="8096"/>
                    </a:lnTo>
                    <a:lnTo>
                      <a:pt x="973931" y="8096"/>
                    </a:lnTo>
                    <a:lnTo>
                      <a:pt x="1061561" y="113824"/>
                    </a:lnTo>
                    <a:lnTo>
                      <a:pt x="1429226" y="113824"/>
                    </a:lnTo>
                    <a:close/>
                  </a:path>
                </a:pathLst>
              </a:custGeom>
              <a:grpFill/>
              <a:ln w="9525" cap="flat">
                <a:solidFill>
                  <a:srgbClr val="07F0F6"/>
                </a:solidFill>
                <a:prstDash val="solid"/>
                <a:miter/>
              </a:ln>
            </p:spPr>
            <p:txBody>
              <a:bodyPr rtlCol="0" anchor="ctr"/>
              <a:lstStyle/>
              <a:p>
                <a:endParaRPr lang="en-US"/>
              </a:p>
            </p:txBody>
          </p:sp>
          <p:sp>
            <p:nvSpPr>
              <p:cNvPr id="342" name="Freeform: Shape 190">
                <a:extLst>
                  <a:ext uri="{FF2B5EF4-FFF2-40B4-BE49-F238E27FC236}">
                    <a16:creationId xmlns:a16="http://schemas.microsoft.com/office/drawing/2014/main" xmlns="" id="{4C97C16A-C57E-4ACF-BB33-C29236CB1D9E}"/>
                  </a:ext>
                </a:extLst>
              </p:cNvPr>
              <p:cNvSpPr/>
              <p:nvPr/>
            </p:nvSpPr>
            <p:spPr>
              <a:xfrm>
                <a:off x="7851934" y="3312318"/>
                <a:ext cx="38100" cy="38100"/>
              </a:xfrm>
              <a:custGeom>
                <a:avLst/>
                <a:gdLst>
                  <a:gd name="connsiteX0" fmla="*/ 20479 w 38100"/>
                  <a:gd name="connsiteY0" fmla="*/ 7144 h 38100"/>
                  <a:gd name="connsiteX1" fmla="*/ 33814 w 38100"/>
                  <a:gd name="connsiteY1" fmla="*/ 20479 h 38100"/>
                  <a:gd name="connsiteX2" fmla="*/ 20479 w 38100"/>
                  <a:gd name="connsiteY2" fmla="*/ 33814 h 38100"/>
                  <a:gd name="connsiteX3" fmla="*/ 714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28099" y="7144"/>
                      <a:pt x="33814" y="12859"/>
                      <a:pt x="33814" y="20479"/>
                    </a:cubicBezTo>
                    <a:cubicBezTo>
                      <a:pt x="33814" y="28099"/>
                      <a:pt x="28099" y="33814"/>
                      <a:pt x="20479" y="33814"/>
                    </a:cubicBezTo>
                    <a:cubicBezTo>
                      <a:pt x="12859" y="33814"/>
                      <a:pt x="7144" y="28099"/>
                      <a:pt x="7144" y="20479"/>
                    </a:cubicBezTo>
                    <a:cubicBezTo>
                      <a:pt x="7144" y="12859"/>
                      <a:pt x="12859" y="7144"/>
                      <a:pt x="20479" y="7144"/>
                    </a:cubicBezTo>
                    <a:close/>
                  </a:path>
                </a:pathLst>
              </a:custGeom>
              <a:grpFill/>
              <a:ln w="9525" cap="flat">
                <a:solidFill>
                  <a:srgbClr val="07F0F6"/>
                </a:solidFill>
                <a:prstDash val="solid"/>
                <a:miter/>
              </a:ln>
            </p:spPr>
            <p:txBody>
              <a:bodyPr rtlCol="0" anchor="ctr"/>
              <a:lstStyle/>
              <a:p>
                <a:endParaRPr lang="en-US"/>
              </a:p>
            </p:txBody>
          </p:sp>
          <p:sp>
            <p:nvSpPr>
              <p:cNvPr id="343" name="Freeform: Shape 191">
                <a:extLst>
                  <a:ext uri="{FF2B5EF4-FFF2-40B4-BE49-F238E27FC236}">
                    <a16:creationId xmlns:a16="http://schemas.microsoft.com/office/drawing/2014/main" xmlns="" id="{E7FD0F2D-BF02-4FA4-BDB8-7550CD485520}"/>
                  </a:ext>
                </a:extLst>
              </p:cNvPr>
              <p:cNvSpPr/>
              <p:nvPr/>
            </p:nvSpPr>
            <p:spPr>
              <a:xfrm>
                <a:off x="4391739" y="3489721"/>
                <a:ext cx="38100" cy="38100"/>
              </a:xfrm>
              <a:custGeom>
                <a:avLst/>
                <a:gdLst>
                  <a:gd name="connsiteX0" fmla="*/ 10716 w 38100"/>
                  <a:gd name="connsiteY0" fmla="*/ 10716 h 38100"/>
                  <a:gd name="connsiteX1" fmla="*/ 10716 w 38100"/>
                  <a:gd name="connsiteY1" fmla="*/ 29766 h 38100"/>
                  <a:gd name="connsiteX2" fmla="*/ 29766 w 38100"/>
                  <a:gd name="connsiteY2" fmla="*/ 29766 h 38100"/>
                  <a:gd name="connsiteX3" fmla="*/ 29766 w 38100"/>
                  <a:gd name="connsiteY3" fmla="*/ 10716 h 38100"/>
                  <a:gd name="connsiteX4" fmla="*/ 10716 w 38100"/>
                  <a:gd name="connsiteY4" fmla="*/ 1071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10716" y="10716"/>
                    </a:moveTo>
                    <a:cubicBezTo>
                      <a:pt x="5953" y="15478"/>
                      <a:pt x="5953" y="24051"/>
                      <a:pt x="10716" y="29766"/>
                    </a:cubicBezTo>
                    <a:cubicBezTo>
                      <a:pt x="15478" y="34528"/>
                      <a:pt x="24051" y="34528"/>
                      <a:pt x="29766" y="29766"/>
                    </a:cubicBezTo>
                    <a:cubicBezTo>
                      <a:pt x="34528" y="25003"/>
                      <a:pt x="34528" y="16431"/>
                      <a:pt x="29766" y="10716"/>
                    </a:cubicBezTo>
                    <a:cubicBezTo>
                      <a:pt x="24051" y="5953"/>
                      <a:pt x="15478" y="5953"/>
                      <a:pt x="10716" y="10716"/>
                    </a:cubicBezTo>
                    <a:close/>
                  </a:path>
                </a:pathLst>
              </a:custGeom>
              <a:grpFill/>
              <a:ln w="9525" cap="flat">
                <a:solidFill>
                  <a:srgbClr val="07F0F6"/>
                </a:solidFill>
                <a:prstDash val="solid"/>
                <a:miter/>
              </a:ln>
            </p:spPr>
            <p:txBody>
              <a:bodyPr rtlCol="0" anchor="ctr"/>
              <a:lstStyle/>
              <a:p>
                <a:endParaRPr lang="en-US"/>
              </a:p>
            </p:txBody>
          </p:sp>
          <p:sp>
            <p:nvSpPr>
              <p:cNvPr id="344" name="Freeform: Shape 192">
                <a:extLst>
                  <a:ext uri="{FF2B5EF4-FFF2-40B4-BE49-F238E27FC236}">
                    <a16:creationId xmlns:a16="http://schemas.microsoft.com/office/drawing/2014/main" xmlns="" id="{5E356F91-A046-4658-A7FD-F2AC31372912}"/>
                  </a:ext>
                </a:extLst>
              </p:cNvPr>
              <p:cNvSpPr/>
              <p:nvPr/>
            </p:nvSpPr>
            <p:spPr>
              <a:xfrm>
                <a:off x="4559141" y="3055143"/>
                <a:ext cx="2552700" cy="142875"/>
              </a:xfrm>
              <a:custGeom>
                <a:avLst/>
                <a:gdLst>
                  <a:gd name="connsiteX0" fmla="*/ 7144 w 2552700"/>
                  <a:gd name="connsiteY0" fmla="*/ 7144 h 142875"/>
                  <a:gd name="connsiteX1" fmla="*/ 101441 w 2552700"/>
                  <a:gd name="connsiteY1" fmla="*/ 7144 h 142875"/>
                  <a:gd name="connsiteX2" fmla="*/ 222409 w 2552700"/>
                  <a:gd name="connsiteY2" fmla="*/ 128111 h 142875"/>
                  <a:gd name="connsiteX3" fmla="*/ 813911 w 2552700"/>
                  <a:gd name="connsiteY3" fmla="*/ 128111 h 142875"/>
                  <a:gd name="connsiteX4" fmla="*/ 881539 w 2552700"/>
                  <a:gd name="connsiteY4" fmla="*/ 21431 h 142875"/>
                  <a:gd name="connsiteX5" fmla="*/ 1284446 w 2552700"/>
                  <a:gd name="connsiteY5" fmla="*/ 21431 h 142875"/>
                  <a:gd name="connsiteX6" fmla="*/ 1343501 w 2552700"/>
                  <a:gd name="connsiteY6" fmla="*/ 129064 h 142875"/>
                  <a:gd name="connsiteX7" fmla="*/ 1662589 w 2552700"/>
                  <a:gd name="connsiteY7" fmla="*/ 129064 h 142875"/>
                  <a:gd name="connsiteX8" fmla="*/ 1739741 w 2552700"/>
                  <a:gd name="connsiteY8" fmla="*/ 51911 h 142875"/>
                  <a:gd name="connsiteX9" fmla="*/ 2019776 w 2552700"/>
                  <a:gd name="connsiteY9" fmla="*/ 51911 h 142875"/>
                  <a:gd name="connsiteX10" fmla="*/ 2086451 w 2552700"/>
                  <a:gd name="connsiteY10" fmla="*/ 117634 h 142875"/>
                  <a:gd name="connsiteX11" fmla="*/ 2551271 w 2552700"/>
                  <a:gd name="connsiteY11" fmla="*/ 117634 h 142875"/>
                  <a:gd name="connsiteX12" fmla="*/ 2551271 w 2552700"/>
                  <a:gd name="connsiteY12" fmla="*/ 125254 h 142875"/>
                  <a:gd name="connsiteX13" fmla="*/ 2083594 w 2552700"/>
                  <a:gd name="connsiteY13" fmla="*/ 125254 h 142875"/>
                  <a:gd name="connsiteX14" fmla="*/ 2016919 w 2552700"/>
                  <a:gd name="connsiteY14" fmla="*/ 58579 h 142875"/>
                  <a:gd name="connsiteX15" fmla="*/ 1742599 w 2552700"/>
                  <a:gd name="connsiteY15" fmla="*/ 58579 h 142875"/>
                  <a:gd name="connsiteX16" fmla="*/ 1665446 w 2552700"/>
                  <a:gd name="connsiteY16" fmla="*/ 135731 h 142875"/>
                  <a:gd name="connsiteX17" fmla="*/ 1340644 w 2552700"/>
                  <a:gd name="connsiteY17" fmla="*/ 135731 h 142875"/>
                  <a:gd name="connsiteX18" fmla="*/ 1281589 w 2552700"/>
                  <a:gd name="connsiteY18" fmla="*/ 29051 h 142875"/>
                  <a:gd name="connsiteX19" fmla="*/ 885349 w 2552700"/>
                  <a:gd name="connsiteY19" fmla="*/ 29051 h 142875"/>
                  <a:gd name="connsiteX20" fmla="*/ 816769 w 2552700"/>
                  <a:gd name="connsiteY20" fmla="*/ 134779 h 142875"/>
                  <a:gd name="connsiteX21" fmla="*/ 219551 w 2552700"/>
                  <a:gd name="connsiteY21" fmla="*/ 134779 h 142875"/>
                  <a:gd name="connsiteX22" fmla="*/ 98584 w 2552700"/>
                  <a:gd name="connsiteY22" fmla="*/ 14764 h 142875"/>
                  <a:gd name="connsiteX23" fmla="*/ 7144 w 2552700"/>
                  <a:gd name="connsiteY23" fmla="*/ 1476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552700" h="142875">
                    <a:moveTo>
                      <a:pt x="7144" y="7144"/>
                    </a:moveTo>
                    <a:lnTo>
                      <a:pt x="101441" y="7144"/>
                    </a:lnTo>
                    <a:lnTo>
                      <a:pt x="222409" y="128111"/>
                    </a:lnTo>
                    <a:lnTo>
                      <a:pt x="813911" y="128111"/>
                    </a:lnTo>
                    <a:lnTo>
                      <a:pt x="881539" y="21431"/>
                    </a:lnTo>
                    <a:lnTo>
                      <a:pt x="1284446" y="21431"/>
                    </a:lnTo>
                    <a:lnTo>
                      <a:pt x="1343501" y="129064"/>
                    </a:lnTo>
                    <a:lnTo>
                      <a:pt x="1662589" y="129064"/>
                    </a:lnTo>
                    <a:lnTo>
                      <a:pt x="1739741" y="51911"/>
                    </a:lnTo>
                    <a:lnTo>
                      <a:pt x="2019776" y="51911"/>
                    </a:lnTo>
                    <a:lnTo>
                      <a:pt x="2086451" y="117634"/>
                    </a:lnTo>
                    <a:lnTo>
                      <a:pt x="2551271" y="117634"/>
                    </a:lnTo>
                    <a:lnTo>
                      <a:pt x="2551271" y="125254"/>
                    </a:lnTo>
                    <a:lnTo>
                      <a:pt x="2083594" y="125254"/>
                    </a:lnTo>
                    <a:lnTo>
                      <a:pt x="2016919" y="58579"/>
                    </a:lnTo>
                    <a:lnTo>
                      <a:pt x="1742599" y="58579"/>
                    </a:lnTo>
                    <a:lnTo>
                      <a:pt x="1665446" y="135731"/>
                    </a:lnTo>
                    <a:lnTo>
                      <a:pt x="1340644" y="135731"/>
                    </a:lnTo>
                    <a:lnTo>
                      <a:pt x="1281589" y="29051"/>
                    </a:lnTo>
                    <a:lnTo>
                      <a:pt x="885349" y="29051"/>
                    </a:lnTo>
                    <a:lnTo>
                      <a:pt x="816769" y="134779"/>
                    </a:lnTo>
                    <a:lnTo>
                      <a:pt x="219551" y="134779"/>
                    </a:lnTo>
                    <a:lnTo>
                      <a:pt x="98584" y="14764"/>
                    </a:lnTo>
                    <a:lnTo>
                      <a:pt x="7144" y="14764"/>
                    </a:lnTo>
                    <a:close/>
                  </a:path>
                </a:pathLst>
              </a:custGeom>
              <a:grpFill/>
              <a:ln w="9525" cap="flat">
                <a:solidFill>
                  <a:srgbClr val="07F0F6"/>
                </a:solidFill>
                <a:prstDash val="solid"/>
                <a:miter/>
              </a:ln>
            </p:spPr>
            <p:txBody>
              <a:bodyPr rtlCol="0" anchor="ctr"/>
              <a:lstStyle/>
              <a:p>
                <a:endParaRPr lang="en-US"/>
              </a:p>
            </p:txBody>
          </p:sp>
          <p:sp>
            <p:nvSpPr>
              <p:cNvPr id="345" name="Freeform: Shape 193">
                <a:extLst>
                  <a:ext uri="{FF2B5EF4-FFF2-40B4-BE49-F238E27FC236}">
                    <a16:creationId xmlns:a16="http://schemas.microsoft.com/office/drawing/2014/main" xmlns="" id="{2476DAF5-069D-4C00-A840-34DB3B13CD34}"/>
                  </a:ext>
                </a:extLst>
              </p:cNvPr>
              <p:cNvSpPr/>
              <p:nvPr/>
            </p:nvSpPr>
            <p:spPr>
              <a:xfrm>
                <a:off x="7089934" y="3156108"/>
                <a:ext cx="38100" cy="38100"/>
              </a:xfrm>
              <a:custGeom>
                <a:avLst/>
                <a:gdLst>
                  <a:gd name="connsiteX0" fmla="*/ 20479 w 38100"/>
                  <a:gd name="connsiteY0" fmla="*/ 7144 h 38100"/>
                  <a:gd name="connsiteX1" fmla="*/ 33814 w 38100"/>
                  <a:gd name="connsiteY1" fmla="*/ 20479 h 38100"/>
                  <a:gd name="connsiteX2" fmla="*/ 20479 w 38100"/>
                  <a:gd name="connsiteY2" fmla="*/ 33814 h 38100"/>
                  <a:gd name="connsiteX3" fmla="*/ 714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28099" y="7144"/>
                      <a:pt x="33814" y="12859"/>
                      <a:pt x="33814" y="20479"/>
                    </a:cubicBezTo>
                    <a:cubicBezTo>
                      <a:pt x="33814" y="28099"/>
                      <a:pt x="28099" y="33814"/>
                      <a:pt x="20479" y="33814"/>
                    </a:cubicBezTo>
                    <a:cubicBezTo>
                      <a:pt x="12859" y="33814"/>
                      <a:pt x="7144" y="28099"/>
                      <a:pt x="7144" y="20479"/>
                    </a:cubicBezTo>
                    <a:cubicBezTo>
                      <a:pt x="7144" y="13811"/>
                      <a:pt x="12859" y="7144"/>
                      <a:pt x="20479" y="7144"/>
                    </a:cubicBezTo>
                    <a:close/>
                  </a:path>
                </a:pathLst>
              </a:custGeom>
              <a:grpFill/>
              <a:ln w="9525" cap="flat">
                <a:solidFill>
                  <a:srgbClr val="07F0F6"/>
                </a:solidFill>
                <a:prstDash val="solid"/>
                <a:miter/>
              </a:ln>
            </p:spPr>
            <p:txBody>
              <a:bodyPr rtlCol="0" anchor="ctr"/>
              <a:lstStyle/>
              <a:p>
                <a:endParaRPr lang="en-US"/>
              </a:p>
            </p:txBody>
          </p:sp>
          <p:sp>
            <p:nvSpPr>
              <p:cNvPr id="346" name="Freeform: Shape 194">
                <a:extLst>
                  <a:ext uri="{FF2B5EF4-FFF2-40B4-BE49-F238E27FC236}">
                    <a16:creationId xmlns:a16="http://schemas.microsoft.com/office/drawing/2014/main" xmlns="" id="{AE095B6E-C018-445C-B521-10101B9EB2E0}"/>
                  </a:ext>
                </a:extLst>
              </p:cNvPr>
              <p:cNvSpPr/>
              <p:nvPr/>
            </p:nvSpPr>
            <p:spPr>
              <a:xfrm>
                <a:off x="4546759" y="3045618"/>
                <a:ext cx="38100" cy="38100"/>
              </a:xfrm>
              <a:custGeom>
                <a:avLst/>
                <a:gdLst>
                  <a:gd name="connsiteX0" fmla="*/ 20479 w 38100"/>
                  <a:gd name="connsiteY0" fmla="*/ 7144 h 38100"/>
                  <a:gd name="connsiteX1" fmla="*/ 7144 w 38100"/>
                  <a:gd name="connsiteY1" fmla="*/ 20479 h 38100"/>
                  <a:gd name="connsiteX2" fmla="*/ 20479 w 38100"/>
                  <a:gd name="connsiteY2" fmla="*/ 33814 h 38100"/>
                  <a:gd name="connsiteX3" fmla="*/ 3381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8099" y="7144"/>
                      <a:pt x="20479" y="7144"/>
                    </a:cubicBezTo>
                    <a:close/>
                  </a:path>
                </a:pathLst>
              </a:custGeom>
              <a:grpFill/>
              <a:ln w="9525" cap="flat">
                <a:solidFill>
                  <a:srgbClr val="07F0F6"/>
                </a:solidFill>
                <a:prstDash val="solid"/>
                <a:miter/>
              </a:ln>
            </p:spPr>
            <p:txBody>
              <a:bodyPr rtlCol="0" anchor="ctr"/>
              <a:lstStyle/>
              <a:p>
                <a:endParaRPr lang="en-US"/>
              </a:p>
            </p:txBody>
          </p:sp>
          <p:sp>
            <p:nvSpPr>
              <p:cNvPr id="347" name="Freeform: Shape 195">
                <a:extLst>
                  <a:ext uri="{FF2B5EF4-FFF2-40B4-BE49-F238E27FC236}">
                    <a16:creationId xmlns:a16="http://schemas.microsoft.com/office/drawing/2014/main" xmlns="" id="{535CF749-62F5-4590-833F-3D5B50D50BF6}"/>
                  </a:ext>
                </a:extLst>
              </p:cNvPr>
              <p:cNvSpPr/>
              <p:nvPr/>
            </p:nvSpPr>
            <p:spPr>
              <a:xfrm>
                <a:off x="6717506" y="3322796"/>
                <a:ext cx="676275" cy="104775"/>
              </a:xfrm>
              <a:custGeom>
                <a:avLst/>
                <a:gdLst>
                  <a:gd name="connsiteX0" fmla="*/ 668179 w 676275"/>
                  <a:gd name="connsiteY0" fmla="*/ 7144 h 104775"/>
                  <a:gd name="connsiteX1" fmla="*/ 672941 w 676275"/>
                  <a:gd name="connsiteY1" fmla="*/ 11906 h 104775"/>
                  <a:gd name="connsiteX2" fmla="*/ 471964 w 676275"/>
                  <a:gd name="connsiteY2" fmla="*/ 98584 h 104775"/>
                  <a:gd name="connsiteX3" fmla="*/ 7144 w 676275"/>
                  <a:gd name="connsiteY3" fmla="*/ 98584 h 104775"/>
                  <a:gd name="connsiteX4" fmla="*/ 7144 w 676275"/>
                  <a:gd name="connsiteY4" fmla="*/ 91916 h 104775"/>
                  <a:gd name="connsiteX5" fmla="*/ 469106 w 676275"/>
                  <a:gd name="connsiteY5" fmla="*/ 91916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6275" h="104775">
                    <a:moveTo>
                      <a:pt x="668179" y="7144"/>
                    </a:moveTo>
                    <a:lnTo>
                      <a:pt x="672941" y="11906"/>
                    </a:lnTo>
                    <a:lnTo>
                      <a:pt x="471964" y="98584"/>
                    </a:lnTo>
                    <a:lnTo>
                      <a:pt x="7144" y="98584"/>
                    </a:lnTo>
                    <a:lnTo>
                      <a:pt x="7144" y="91916"/>
                    </a:lnTo>
                    <a:lnTo>
                      <a:pt x="469106" y="91916"/>
                    </a:lnTo>
                    <a:close/>
                  </a:path>
                </a:pathLst>
              </a:custGeom>
              <a:grpFill/>
              <a:ln w="9525" cap="flat">
                <a:solidFill>
                  <a:srgbClr val="07F0F6"/>
                </a:solidFill>
                <a:prstDash val="solid"/>
                <a:miter/>
              </a:ln>
            </p:spPr>
            <p:txBody>
              <a:bodyPr rtlCol="0" anchor="ctr"/>
              <a:lstStyle/>
              <a:p>
                <a:endParaRPr lang="en-US"/>
              </a:p>
            </p:txBody>
          </p:sp>
          <p:sp>
            <p:nvSpPr>
              <p:cNvPr id="348" name="Freeform: Shape 196">
                <a:extLst>
                  <a:ext uri="{FF2B5EF4-FFF2-40B4-BE49-F238E27FC236}">
                    <a16:creationId xmlns:a16="http://schemas.microsoft.com/office/drawing/2014/main" xmlns="" id="{B73037C8-9D87-41BE-BFFC-A98AA59E7EBA}"/>
                  </a:ext>
                </a:extLst>
              </p:cNvPr>
              <p:cNvSpPr/>
              <p:nvPr/>
            </p:nvSpPr>
            <p:spPr>
              <a:xfrm>
                <a:off x="6705124" y="3398043"/>
                <a:ext cx="38100" cy="38100"/>
              </a:xfrm>
              <a:custGeom>
                <a:avLst/>
                <a:gdLst>
                  <a:gd name="connsiteX0" fmla="*/ 20479 w 38100"/>
                  <a:gd name="connsiteY0" fmla="*/ 7144 h 38100"/>
                  <a:gd name="connsiteX1" fmla="*/ 7144 w 38100"/>
                  <a:gd name="connsiteY1" fmla="*/ 20479 h 38100"/>
                  <a:gd name="connsiteX2" fmla="*/ 20479 w 38100"/>
                  <a:gd name="connsiteY2" fmla="*/ 33814 h 38100"/>
                  <a:gd name="connsiteX3" fmla="*/ 3381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7146" y="7144"/>
                      <a:pt x="20479" y="7144"/>
                    </a:cubicBezTo>
                    <a:close/>
                  </a:path>
                </a:pathLst>
              </a:custGeom>
              <a:grpFill/>
              <a:ln w="9525" cap="flat">
                <a:solidFill>
                  <a:srgbClr val="07F0F6"/>
                </a:solidFill>
                <a:prstDash val="solid"/>
                <a:miter/>
              </a:ln>
            </p:spPr>
            <p:txBody>
              <a:bodyPr rtlCol="0" anchor="ctr"/>
              <a:lstStyle/>
              <a:p>
                <a:endParaRPr lang="en-US"/>
              </a:p>
            </p:txBody>
          </p:sp>
          <p:sp>
            <p:nvSpPr>
              <p:cNvPr id="349" name="Freeform: Shape 197">
                <a:extLst>
                  <a:ext uri="{FF2B5EF4-FFF2-40B4-BE49-F238E27FC236}">
                    <a16:creationId xmlns:a16="http://schemas.microsoft.com/office/drawing/2014/main" xmlns="" id="{6F8031E0-D780-4201-88C4-C2849C07C0F5}"/>
                  </a:ext>
                </a:extLst>
              </p:cNvPr>
              <p:cNvSpPr/>
              <p:nvPr/>
            </p:nvSpPr>
            <p:spPr>
              <a:xfrm>
                <a:off x="5352574" y="3312318"/>
                <a:ext cx="742950" cy="485775"/>
              </a:xfrm>
              <a:custGeom>
                <a:avLst/>
                <a:gdLst>
                  <a:gd name="connsiteX0" fmla="*/ 736759 w 742950"/>
                  <a:gd name="connsiteY0" fmla="*/ 7144 h 485775"/>
                  <a:gd name="connsiteX1" fmla="*/ 741521 w 742950"/>
                  <a:gd name="connsiteY1" fmla="*/ 11906 h 485775"/>
                  <a:gd name="connsiteX2" fmla="*/ 552926 w 742950"/>
                  <a:gd name="connsiteY2" fmla="*/ 200501 h 485775"/>
                  <a:gd name="connsiteX3" fmla="*/ 260509 w 742950"/>
                  <a:gd name="connsiteY3" fmla="*/ 200501 h 485775"/>
                  <a:gd name="connsiteX4" fmla="*/ 12859 w 742950"/>
                  <a:gd name="connsiteY4" fmla="*/ 486251 h 485775"/>
                  <a:gd name="connsiteX5" fmla="*/ 7144 w 742950"/>
                  <a:gd name="connsiteY5" fmla="*/ 481489 h 485775"/>
                  <a:gd name="connsiteX6" fmla="*/ 257651 w 742950"/>
                  <a:gd name="connsiteY6" fmla="*/ 192881 h 485775"/>
                  <a:gd name="connsiteX7" fmla="*/ 550069 w 742950"/>
                  <a:gd name="connsiteY7" fmla="*/ 192881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2950" h="485775">
                    <a:moveTo>
                      <a:pt x="736759" y="7144"/>
                    </a:moveTo>
                    <a:lnTo>
                      <a:pt x="741521" y="11906"/>
                    </a:lnTo>
                    <a:lnTo>
                      <a:pt x="552926" y="200501"/>
                    </a:lnTo>
                    <a:lnTo>
                      <a:pt x="260509" y="200501"/>
                    </a:lnTo>
                    <a:lnTo>
                      <a:pt x="12859" y="486251"/>
                    </a:lnTo>
                    <a:lnTo>
                      <a:pt x="7144" y="481489"/>
                    </a:lnTo>
                    <a:lnTo>
                      <a:pt x="257651" y="192881"/>
                    </a:lnTo>
                    <a:lnTo>
                      <a:pt x="550069" y="192881"/>
                    </a:lnTo>
                    <a:close/>
                  </a:path>
                </a:pathLst>
              </a:custGeom>
              <a:grpFill/>
              <a:ln w="9525" cap="flat">
                <a:solidFill>
                  <a:srgbClr val="07F0F6"/>
                </a:solidFill>
                <a:prstDash val="solid"/>
                <a:miter/>
              </a:ln>
            </p:spPr>
            <p:txBody>
              <a:bodyPr rtlCol="0" anchor="ctr"/>
              <a:lstStyle/>
              <a:p>
                <a:endParaRPr lang="en-US"/>
              </a:p>
            </p:txBody>
          </p:sp>
          <p:sp>
            <p:nvSpPr>
              <p:cNvPr id="350" name="Freeform: Shape 198">
                <a:extLst>
                  <a:ext uri="{FF2B5EF4-FFF2-40B4-BE49-F238E27FC236}">
                    <a16:creationId xmlns:a16="http://schemas.microsoft.com/office/drawing/2014/main" xmlns="" id="{1C142BC8-0251-4228-95A2-869175A00643}"/>
                  </a:ext>
                </a:extLst>
              </p:cNvPr>
              <p:cNvSpPr/>
              <p:nvPr/>
            </p:nvSpPr>
            <p:spPr>
              <a:xfrm>
                <a:off x="5343287" y="3775709"/>
                <a:ext cx="38100" cy="38100"/>
              </a:xfrm>
              <a:custGeom>
                <a:avLst/>
                <a:gdLst>
                  <a:gd name="connsiteX0" fmla="*/ 10716 w 38100"/>
                  <a:gd name="connsiteY0" fmla="*/ 11430 h 38100"/>
                  <a:gd name="connsiteX1" fmla="*/ 10716 w 38100"/>
                  <a:gd name="connsiteY1" fmla="*/ 30480 h 38100"/>
                  <a:gd name="connsiteX2" fmla="*/ 29766 w 38100"/>
                  <a:gd name="connsiteY2" fmla="*/ 30480 h 38100"/>
                  <a:gd name="connsiteX3" fmla="*/ 29766 w 38100"/>
                  <a:gd name="connsiteY3" fmla="*/ 11430 h 38100"/>
                  <a:gd name="connsiteX4" fmla="*/ 10716 w 38100"/>
                  <a:gd name="connsiteY4" fmla="*/ 1143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10716" y="11430"/>
                    </a:moveTo>
                    <a:cubicBezTo>
                      <a:pt x="5953" y="16192"/>
                      <a:pt x="5953" y="24765"/>
                      <a:pt x="10716" y="30480"/>
                    </a:cubicBezTo>
                    <a:cubicBezTo>
                      <a:pt x="15478" y="35242"/>
                      <a:pt x="24051" y="35242"/>
                      <a:pt x="29766" y="30480"/>
                    </a:cubicBezTo>
                    <a:cubicBezTo>
                      <a:pt x="34528" y="25717"/>
                      <a:pt x="34528" y="17145"/>
                      <a:pt x="29766" y="11430"/>
                    </a:cubicBezTo>
                    <a:cubicBezTo>
                      <a:pt x="24051" y="5715"/>
                      <a:pt x="15478" y="5715"/>
                      <a:pt x="10716" y="11430"/>
                    </a:cubicBezTo>
                    <a:close/>
                  </a:path>
                </a:pathLst>
              </a:custGeom>
              <a:grpFill/>
              <a:ln w="9525" cap="flat">
                <a:solidFill>
                  <a:srgbClr val="07F0F6"/>
                </a:solidFill>
                <a:prstDash val="solid"/>
                <a:miter/>
              </a:ln>
            </p:spPr>
            <p:txBody>
              <a:bodyPr rtlCol="0" anchor="ctr"/>
              <a:lstStyle/>
              <a:p>
                <a:endParaRPr lang="en-US"/>
              </a:p>
            </p:txBody>
          </p:sp>
          <p:sp>
            <p:nvSpPr>
              <p:cNvPr id="351" name="Freeform: Shape 199">
                <a:extLst>
                  <a:ext uri="{FF2B5EF4-FFF2-40B4-BE49-F238E27FC236}">
                    <a16:creationId xmlns:a16="http://schemas.microsoft.com/office/drawing/2014/main" xmlns="" id="{11793448-6769-4C41-8AE5-A86673B61273}"/>
                  </a:ext>
                </a:extLst>
              </p:cNvPr>
              <p:cNvSpPr/>
              <p:nvPr/>
            </p:nvSpPr>
            <p:spPr>
              <a:xfrm>
                <a:off x="4308634" y="3313271"/>
                <a:ext cx="1009650" cy="428625"/>
              </a:xfrm>
              <a:custGeom>
                <a:avLst/>
                <a:gdLst>
                  <a:gd name="connsiteX0" fmla="*/ 998696 w 1009650"/>
                  <a:gd name="connsiteY0" fmla="*/ 7144 h 428625"/>
                  <a:gd name="connsiteX1" fmla="*/ 1003459 w 1009650"/>
                  <a:gd name="connsiteY1" fmla="*/ 11906 h 428625"/>
                  <a:gd name="connsiteX2" fmla="*/ 912019 w 1009650"/>
                  <a:gd name="connsiteY2" fmla="*/ 103346 h 428625"/>
                  <a:gd name="connsiteX3" fmla="*/ 646271 w 1009650"/>
                  <a:gd name="connsiteY3" fmla="*/ 103346 h 428625"/>
                  <a:gd name="connsiteX4" fmla="*/ 476726 w 1009650"/>
                  <a:gd name="connsiteY4" fmla="*/ 272891 h 428625"/>
                  <a:gd name="connsiteX5" fmla="*/ 306229 w 1009650"/>
                  <a:gd name="connsiteY5" fmla="*/ 272891 h 428625"/>
                  <a:gd name="connsiteX6" fmla="*/ 11906 w 1009650"/>
                  <a:gd name="connsiteY6" fmla="*/ 424339 h 428625"/>
                  <a:gd name="connsiteX7" fmla="*/ 7144 w 1009650"/>
                  <a:gd name="connsiteY7" fmla="*/ 419576 h 428625"/>
                  <a:gd name="connsiteX8" fmla="*/ 303371 w 1009650"/>
                  <a:gd name="connsiteY8" fmla="*/ 266224 h 428625"/>
                  <a:gd name="connsiteX9" fmla="*/ 472916 w 1009650"/>
                  <a:gd name="connsiteY9" fmla="*/ 266224 h 428625"/>
                  <a:gd name="connsiteX10" fmla="*/ 643414 w 1009650"/>
                  <a:gd name="connsiteY10" fmla="*/ 95726 h 428625"/>
                  <a:gd name="connsiteX11" fmla="*/ 909161 w 1009650"/>
                  <a:gd name="connsiteY11" fmla="*/ 95726 h 42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9650" h="428625">
                    <a:moveTo>
                      <a:pt x="998696" y="7144"/>
                    </a:moveTo>
                    <a:lnTo>
                      <a:pt x="1003459" y="11906"/>
                    </a:lnTo>
                    <a:lnTo>
                      <a:pt x="912019" y="103346"/>
                    </a:lnTo>
                    <a:lnTo>
                      <a:pt x="646271" y="103346"/>
                    </a:lnTo>
                    <a:lnTo>
                      <a:pt x="476726" y="272891"/>
                    </a:lnTo>
                    <a:lnTo>
                      <a:pt x="306229" y="272891"/>
                    </a:lnTo>
                    <a:lnTo>
                      <a:pt x="11906" y="424339"/>
                    </a:lnTo>
                    <a:lnTo>
                      <a:pt x="7144" y="419576"/>
                    </a:lnTo>
                    <a:lnTo>
                      <a:pt x="303371" y="266224"/>
                    </a:lnTo>
                    <a:lnTo>
                      <a:pt x="472916" y="266224"/>
                    </a:lnTo>
                    <a:lnTo>
                      <a:pt x="643414" y="95726"/>
                    </a:lnTo>
                    <a:lnTo>
                      <a:pt x="909161" y="95726"/>
                    </a:lnTo>
                    <a:close/>
                  </a:path>
                </a:pathLst>
              </a:custGeom>
              <a:grpFill/>
              <a:ln w="9525" cap="flat">
                <a:solidFill>
                  <a:srgbClr val="07F0F6"/>
                </a:solidFill>
                <a:prstDash val="solid"/>
                <a:miter/>
              </a:ln>
            </p:spPr>
            <p:txBody>
              <a:bodyPr rtlCol="0" anchor="ctr"/>
              <a:lstStyle/>
              <a:p>
                <a:endParaRPr lang="en-US"/>
              </a:p>
            </p:txBody>
          </p:sp>
          <p:sp>
            <p:nvSpPr>
              <p:cNvPr id="352" name="Freeform: Shape 200">
                <a:extLst>
                  <a:ext uri="{FF2B5EF4-FFF2-40B4-BE49-F238E27FC236}">
                    <a16:creationId xmlns:a16="http://schemas.microsoft.com/office/drawing/2014/main" xmlns="" id="{68459BE0-EFE2-4E8E-8F82-DF7064C46A55}"/>
                  </a:ext>
                </a:extLst>
              </p:cNvPr>
              <p:cNvSpPr/>
              <p:nvPr/>
            </p:nvSpPr>
            <p:spPr>
              <a:xfrm>
                <a:off x="4298394" y="3714511"/>
                <a:ext cx="38100" cy="38100"/>
              </a:xfrm>
              <a:custGeom>
                <a:avLst/>
                <a:gdLst>
                  <a:gd name="connsiteX0" fmla="*/ 10716 w 38100"/>
                  <a:gd name="connsiteY0" fmla="*/ 10716 h 38100"/>
                  <a:gd name="connsiteX1" fmla="*/ 10716 w 38100"/>
                  <a:gd name="connsiteY1" fmla="*/ 29766 h 38100"/>
                  <a:gd name="connsiteX2" fmla="*/ 29766 w 38100"/>
                  <a:gd name="connsiteY2" fmla="*/ 29766 h 38100"/>
                  <a:gd name="connsiteX3" fmla="*/ 29766 w 38100"/>
                  <a:gd name="connsiteY3" fmla="*/ 10716 h 38100"/>
                  <a:gd name="connsiteX4" fmla="*/ 10716 w 38100"/>
                  <a:gd name="connsiteY4" fmla="*/ 1071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10716" y="10716"/>
                    </a:moveTo>
                    <a:cubicBezTo>
                      <a:pt x="5953" y="15478"/>
                      <a:pt x="5953" y="24051"/>
                      <a:pt x="10716" y="29766"/>
                    </a:cubicBezTo>
                    <a:cubicBezTo>
                      <a:pt x="15478" y="34528"/>
                      <a:pt x="24051" y="34528"/>
                      <a:pt x="29766" y="29766"/>
                    </a:cubicBezTo>
                    <a:cubicBezTo>
                      <a:pt x="34528" y="25003"/>
                      <a:pt x="34528" y="16431"/>
                      <a:pt x="29766" y="10716"/>
                    </a:cubicBezTo>
                    <a:cubicBezTo>
                      <a:pt x="24051" y="5953"/>
                      <a:pt x="15478" y="5953"/>
                      <a:pt x="10716" y="10716"/>
                    </a:cubicBezTo>
                    <a:close/>
                  </a:path>
                </a:pathLst>
              </a:custGeom>
              <a:grpFill/>
              <a:ln w="9525" cap="flat">
                <a:solidFill>
                  <a:srgbClr val="07F0F6"/>
                </a:solidFill>
                <a:prstDash val="solid"/>
                <a:miter/>
              </a:ln>
            </p:spPr>
            <p:txBody>
              <a:bodyPr rtlCol="0" anchor="ctr"/>
              <a:lstStyle/>
              <a:p>
                <a:endParaRPr lang="en-US"/>
              </a:p>
            </p:txBody>
          </p:sp>
          <p:sp>
            <p:nvSpPr>
              <p:cNvPr id="353" name="Freeform: Shape 201">
                <a:extLst>
                  <a:ext uri="{FF2B5EF4-FFF2-40B4-BE49-F238E27FC236}">
                    <a16:creationId xmlns:a16="http://schemas.microsoft.com/office/drawing/2014/main" xmlns="" id="{4F07A86B-6139-4348-8FF6-908B10232BF4}"/>
                  </a:ext>
                </a:extLst>
              </p:cNvPr>
              <p:cNvSpPr/>
              <p:nvPr/>
            </p:nvSpPr>
            <p:spPr>
              <a:xfrm>
                <a:off x="6470809" y="3194208"/>
                <a:ext cx="1076325" cy="142875"/>
              </a:xfrm>
              <a:custGeom>
                <a:avLst/>
                <a:gdLst>
                  <a:gd name="connsiteX0" fmla="*/ 11906 w 1076325"/>
                  <a:gd name="connsiteY0" fmla="*/ 7144 h 142875"/>
                  <a:gd name="connsiteX1" fmla="*/ 50006 w 1076325"/>
                  <a:gd name="connsiteY1" fmla="*/ 45244 h 142875"/>
                  <a:gd name="connsiteX2" fmla="*/ 869156 w 1076325"/>
                  <a:gd name="connsiteY2" fmla="*/ 45244 h 142875"/>
                  <a:gd name="connsiteX3" fmla="*/ 1072991 w 1076325"/>
                  <a:gd name="connsiteY3" fmla="*/ 134779 h 142875"/>
                  <a:gd name="connsiteX4" fmla="*/ 1068229 w 1076325"/>
                  <a:gd name="connsiteY4" fmla="*/ 139541 h 142875"/>
                  <a:gd name="connsiteX5" fmla="*/ 866299 w 1076325"/>
                  <a:gd name="connsiteY5" fmla="*/ 51911 h 142875"/>
                  <a:gd name="connsiteX6" fmla="*/ 47149 w 1076325"/>
                  <a:gd name="connsiteY6" fmla="*/ 51911 h 142875"/>
                  <a:gd name="connsiteX7" fmla="*/ 7144 w 1076325"/>
                  <a:gd name="connsiteY7" fmla="*/ 12859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6325" h="142875">
                    <a:moveTo>
                      <a:pt x="11906" y="7144"/>
                    </a:moveTo>
                    <a:lnTo>
                      <a:pt x="50006" y="45244"/>
                    </a:lnTo>
                    <a:lnTo>
                      <a:pt x="869156" y="45244"/>
                    </a:lnTo>
                    <a:lnTo>
                      <a:pt x="1072991" y="134779"/>
                    </a:lnTo>
                    <a:lnTo>
                      <a:pt x="1068229" y="139541"/>
                    </a:lnTo>
                    <a:lnTo>
                      <a:pt x="866299" y="51911"/>
                    </a:lnTo>
                    <a:lnTo>
                      <a:pt x="47149" y="51911"/>
                    </a:lnTo>
                    <a:lnTo>
                      <a:pt x="7144" y="12859"/>
                    </a:lnTo>
                    <a:close/>
                  </a:path>
                </a:pathLst>
              </a:custGeom>
              <a:grpFill/>
              <a:ln w="9525" cap="flat">
                <a:solidFill>
                  <a:srgbClr val="07F0F6"/>
                </a:solidFill>
                <a:prstDash val="solid"/>
                <a:miter/>
              </a:ln>
            </p:spPr>
            <p:txBody>
              <a:bodyPr rtlCol="0" anchor="ctr"/>
              <a:lstStyle/>
              <a:p>
                <a:endParaRPr lang="en-US"/>
              </a:p>
            </p:txBody>
          </p:sp>
          <p:sp>
            <p:nvSpPr>
              <p:cNvPr id="354" name="Freeform: Shape 202">
                <a:extLst>
                  <a:ext uri="{FF2B5EF4-FFF2-40B4-BE49-F238E27FC236}">
                    <a16:creationId xmlns:a16="http://schemas.microsoft.com/office/drawing/2014/main" xmlns="" id="{0C7FAF4B-DE86-4FB9-AF72-4C10D6F2F45C}"/>
                  </a:ext>
                </a:extLst>
              </p:cNvPr>
              <p:cNvSpPr/>
              <p:nvPr/>
            </p:nvSpPr>
            <p:spPr>
              <a:xfrm>
                <a:off x="6460569" y="3184921"/>
                <a:ext cx="38100" cy="38100"/>
              </a:xfrm>
              <a:custGeom>
                <a:avLst/>
                <a:gdLst>
                  <a:gd name="connsiteX0" fmla="*/ 29766 w 38100"/>
                  <a:gd name="connsiteY0" fmla="*/ 10716 h 38100"/>
                  <a:gd name="connsiteX1" fmla="*/ 10716 w 38100"/>
                  <a:gd name="connsiteY1" fmla="*/ 10716 h 38100"/>
                  <a:gd name="connsiteX2" fmla="*/ 10716 w 38100"/>
                  <a:gd name="connsiteY2" fmla="*/ 29766 h 38100"/>
                  <a:gd name="connsiteX3" fmla="*/ 29766 w 38100"/>
                  <a:gd name="connsiteY3" fmla="*/ 29766 h 38100"/>
                  <a:gd name="connsiteX4" fmla="*/ 29766 w 38100"/>
                  <a:gd name="connsiteY4" fmla="*/ 1071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9766" y="10716"/>
                    </a:moveTo>
                    <a:cubicBezTo>
                      <a:pt x="25003" y="5953"/>
                      <a:pt x="16431" y="5953"/>
                      <a:pt x="10716" y="10716"/>
                    </a:cubicBezTo>
                    <a:cubicBezTo>
                      <a:pt x="5953" y="15478"/>
                      <a:pt x="5953" y="24051"/>
                      <a:pt x="10716" y="29766"/>
                    </a:cubicBezTo>
                    <a:cubicBezTo>
                      <a:pt x="15478" y="34528"/>
                      <a:pt x="24051" y="34528"/>
                      <a:pt x="29766" y="29766"/>
                    </a:cubicBezTo>
                    <a:cubicBezTo>
                      <a:pt x="34528" y="24051"/>
                      <a:pt x="34528" y="15478"/>
                      <a:pt x="29766" y="10716"/>
                    </a:cubicBezTo>
                    <a:close/>
                  </a:path>
                </a:pathLst>
              </a:custGeom>
              <a:grpFill/>
              <a:ln w="9525" cap="flat">
                <a:solidFill>
                  <a:srgbClr val="07F0F6"/>
                </a:solidFill>
                <a:prstDash val="solid"/>
                <a:miter/>
              </a:ln>
            </p:spPr>
            <p:txBody>
              <a:bodyPr rtlCol="0" anchor="ctr"/>
              <a:lstStyle/>
              <a:p>
                <a:endParaRPr lang="en-US"/>
              </a:p>
            </p:txBody>
          </p:sp>
          <p:sp>
            <p:nvSpPr>
              <p:cNvPr id="355" name="Freeform: Shape 203">
                <a:extLst>
                  <a:ext uri="{FF2B5EF4-FFF2-40B4-BE49-F238E27FC236}">
                    <a16:creationId xmlns:a16="http://schemas.microsoft.com/office/drawing/2014/main" xmlns="" id="{DF6B8624-89D7-464B-AE1C-41D54EB168EB}"/>
                  </a:ext>
                </a:extLst>
              </p:cNvPr>
              <p:cNvSpPr/>
              <p:nvPr/>
            </p:nvSpPr>
            <p:spPr>
              <a:xfrm>
                <a:off x="5156359" y="3240881"/>
                <a:ext cx="590550" cy="190500"/>
              </a:xfrm>
              <a:custGeom>
                <a:avLst/>
                <a:gdLst>
                  <a:gd name="connsiteX0" fmla="*/ 7144 w 590550"/>
                  <a:gd name="connsiteY0" fmla="*/ 7144 h 190500"/>
                  <a:gd name="connsiteX1" fmla="*/ 408146 w 590550"/>
                  <a:gd name="connsiteY1" fmla="*/ 7144 h 190500"/>
                  <a:gd name="connsiteX2" fmla="*/ 585311 w 590550"/>
                  <a:gd name="connsiteY2" fmla="*/ 184309 h 190500"/>
                  <a:gd name="connsiteX3" fmla="*/ 580549 w 590550"/>
                  <a:gd name="connsiteY3" fmla="*/ 189071 h 190500"/>
                  <a:gd name="connsiteX4" fmla="*/ 405289 w 590550"/>
                  <a:gd name="connsiteY4" fmla="*/ 13811 h 190500"/>
                  <a:gd name="connsiteX5" fmla="*/ 7144 w 590550"/>
                  <a:gd name="connsiteY5" fmla="*/ 1381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0550" h="190500">
                    <a:moveTo>
                      <a:pt x="7144" y="7144"/>
                    </a:moveTo>
                    <a:lnTo>
                      <a:pt x="408146" y="7144"/>
                    </a:lnTo>
                    <a:lnTo>
                      <a:pt x="585311" y="184309"/>
                    </a:lnTo>
                    <a:lnTo>
                      <a:pt x="580549" y="189071"/>
                    </a:lnTo>
                    <a:lnTo>
                      <a:pt x="405289" y="13811"/>
                    </a:lnTo>
                    <a:lnTo>
                      <a:pt x="7144" y="13811"/>
                    </a:lnTo>
                    <a:close/>
                  </a:path>
                </a:pathLst>
              </a:custGeom>
              <a:grpFill/>
              <a:ln w="9525" cap="flat">
                <a:solidFill>
                  <a:srgbClr val="07F0F6"/>
                </a:solidFill>
                <a:prstDash val="solid"/>
                <a:miter/>
              </a:ln>
            </p:spPr>
            <p:txBody>
              <a:bodyPr rtlCol="0" anchor="ctr"/>
              <a:lstStyle/>
              <a:p>
                <a:endParaRPr lang="en-US"/>
              </a:p>
            </p:txBody>
          </p:sp>
          <p:sp>
            <p:nvSpPr>
              <p:cNvPr id="356" name="Freeform: Shape 204">
                <a:extLst>
                  <a:ext uri="{FF2B5EF4-FFF2-40B4-BE49-F238E27FC236}">
                    <a16:creationId xmlns:a16="http://schemas.microsoft.com/office/drawing/2014/main" xmlns="" id="{6B2F4526-44D6-44E1-9EFC-430B7689A446}"/>
                  </a:ext>
                </a:extLst>
              </p:cNvPr>
              <p:cNvSpPr/>
              <p:nvPr/>
            </p:nvSpPr>
            <p:spPr>
              <a:xfrm>
                <a:off x="5134451" y="3231356"/>
                <a:ext cx="38100" cy="38100"/>
              </a:xfrm>
              <a:custGeom>
                <a:avLst/>
                <a:gdLst>
                  <a:gd name="connsiteX0" fmla="*/ 20479 w 38100"/>
                  <a:gd name="connsiteY0" fmla="*/ 7144 h 38100"/>
                  <a:gd name="connsiteX1" fmla="*/ 7144 w 38100"/>
                  <a:gd name="connsiteY1" fmla="*/ 20479 h 38100"/>
                  <a:gd name="connsiteX2" fmla="*/ 20479 w 38100"/>
                  <a:gd name="connsiteY2" fmla="*/ 33814 h 38100"/>
                  <a:gd name="connsiteX3" fmla="*/ 3381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8099" y="7144"/>
                      <a:pt x="20479" y="7144"/>
                    </a:cubicBezTo>
                    <a:close/>
                  </a:path>
                </a:pathLst>
              </a:custGeom>
              <a:grpFill/>
              <a:ln w="9525" cap="flat">
                <a:solidFill>
                  <a:srgbClr val="07F0F6"/>
                </a:solidFill>
                <a:prstDash val="solid"/>
                <a:miter/>
              </a:ln>
            </p:spPr>
            <p:txBody>
              <a:bodyPr rtlCol="0" anchor="ctr"/>
              <a:lstStyle/>
              <a:p>
                <a:endParaRPr lang="en-US"/>
              </a:p>
            </p:txBody>
          </p:sp>
          <p:sp>
            <p:nvSpPr>
              <p:cNvPr id="357" name="Freeform: Shape 205">
                <a:extLst>
                  <a:ext uri="{FF2B5EF4-FFF2-40B4-BE49-F238E27FC236}">
                    <a16:creationId xmlns:a16="http://schemas.microsoft.com/office/drawing/2014/main" xmlns="" id="{D96FF190-45F3-4B82-BFC2-DEF8F0927FFE}"/>
                  </a:ext>
                </a:extLst>
              </p:cNvPr>
              <p:cNvSpPr/>
              <p:nvPr/>
            </p:nvSpPr>
            <p:spPr>
              <a:xfrm>
                <a:off x="5084921" y="3377088"/>
                <a:ext cx="361950" cy="95250"/>
              </a:xfrm>
              <a:custGeom>
                <a:avLst/>
                <a:gdLst>
                  <a:gd name="connsiteX0" fmla="*/ 349091 w 361950"/>
                  <a:gd name="connsiteY0" fmla="*/ 7144 h 95250"/>
                  <a:gd name="connsiteX1" fmla="*/ 354806 w 361950"/>
                  <a:gd name="connsiteY1" fmla="*/ 12859 h 95250"/>
                  <a:gd name="connsiteX2" fmla="*/ 271939 w 361950"/>
                  <a:gd name="connsiteY2" fmla="*/ 94774 h 95250"/>
                  <a:gd name="connsiteX3" fmla="*/ 7144 w 361950"/>
                  <a:gd name="connsiteY3" fmla="*/ 94774 h 95250"/>
                  <a:gd name="connsiteX4" fmla="*/ 7144 w 361950"/>
                  <a:gd name="connsiteY4" fmla="*/ 88106 h 95250"/>
                  <a:gd name="connsiteX5" fmla="*/ 269081 w 361950"/>
                  <a:gd name="connsiteY5" fmla="*/ 88106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950" h="95250">
                    <a:moveTo>
                      <a:pt x="349091" y="7144"/>
                    </a:moveTo>
                    <a:lnTo>
                      <a:pt x="354806" y="12859"/>
                    </a:lnTo>
                    <a:lnTo>
                      <a:pt x="271939" y="94774"/>
                    </a:lnTo>
                    <a:lnTo>
                      <a:pt x="7144" y="94774"/>
                    </a:lnTo>
                    <a:lnTo>
                      <a:pt x="7144" y="88106"/>
                    </a:lnTo>
                    <a:lnTo>
                      <a:pt x="269081" y="88106"/>
                    </a:lnTo>
                    <a:close/>
                  </a:path>
                </a:pathLst>
              </a:custGeom>
              <a:grpFill/>
              <a:ln w="9525" cap="flat">
                <a:solidFill>
                  <a:srgbClr val="07F0F6"/>
                </a:solidFill>
                <a:prstDash val="solid"/>
                <a:miter/>
              </a:ln>
            </p:spPr>
            <p:txBody>
              <a:bodyPr rtlCol="0" anchor="ctr"/>
              <a:lstStyle/>
              <a:p>
                <a:endParaRPr lang="en-US"/>
              </a:p>
            </p:txBody>
          </p:sp>
          <p:sp>
            <p:nvSpPr>
              <p:cNvPr id="358" name="Freeform: Shape 206">
                <a:extLst>
                  <a:ext uri="{FF2B5EF4-FFF2-40B4-BE49-F238E27FC236}">
                    <a16:creationId xmlns:a16="http://schemas.microsoft.com/office/drawing/2014/main" xmlns="" id="{CCEC4CBD-D37E-454E-82F5-747802C394E3}"/>
                  </a:ext>
                </a:extLst>
              </p:cNvPr>
              <p:cNvSpPr/>
              <p:nvPr/>
            </p:nvSpPr>
            <p:spPr>
              <a:xfrm>
                <a:off x="5072539" y="3448526"/>
                <a:ext cx="38100" cy="38100"/>
              </a:xfrm>
              <a:custGeom>
                <a:avLst/>
                <a:gdLst>
                  <a:gd name="connsiteX0" fmla="*/ 20479 w 38100"/>
                  <a:gd name="connsiteY0" fmla="*/ 7144 h 38100"/>
                  <a:gd name="connsiteX1" fmla="*/ 7144 w 38100"/>
                  <a:gd name="connsiteY1" fmla="*/ 20479 h 38100"/>
                  <a:gd name="connsiteX2" fmla="*/ 20479 w 38100"/>
                  <a:gd name="connsiteY2" fmla="*/ 33814 h 38100"/>
                  <a:gd name="connsiteX3" fmla="*/ 3381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2861" y="12859"/>
                      <a:pt x="27146" y="7144"/>
                      <a:pt x="20479" y="7144"/>
                    </a:cubicBezTo>
                    <a:close/>
                  </a:path>
                </a:pathLst>
              </a:custGeom>
              <a:grpFill/>
              <a:ln w="9525" cap="flat">
                <a:solidFill>
                  <a:srgbClr val="07F0F6"/>
                </a:solidFill>
                <a:prstDash val="solid"/>
                <a:miter/>
              </a:ln>
            </p:spPr>
            <p:txBody>
              <a:bodyPr rtlCol="0" anchor="ctr"/>
              <a:lstStyle/>
              <a:p>
                <a:endParaRPr lang="en-US"/>
              </a:p>
            </p:txBody>
          </p:sp>
          <p:sp>
            <p:nvSpPr>
              <p:cNvPr id="359" name="Freeform: Shape 207">
                <a:extLst>
                  <a:ext uri="{FF2B5EF4-FFF2-40B4-BE49-F238E27FC236}">
                    <a16:creationId xmlns:a16="http://schemas.microsoft.com/office/drawing/2014/main" xmlns="" id="{BE6080FD-BD5F-4E0C-931D-1A3ED1234163}"/>
                  </a:ext>
                </a:extLst>
              </p:cNvPr>
              <p:cNvSpPr/>
              <p:nvPr/>
            </p:nvSpPr>
            <p:spPr>
              <a:xfrm>
                <a:off x="5571649" y="3071336"/>
                <a:ext cx="809625" cy="200025"/>
              </a:xfrm>
              <a:custGeom>
                <a:avLst/>
                <a:gdLst>
                  <a:gd name="connsiteX0" fmla="*/ 11906 w 809625"/>
                  <a:gd name="connsiteY0" fmla="*/ 7144 h 200025"/>
                  <a:gd name="connsiteX1" fmla="*/ 192881 w 809625"/>
                  <a:gd name="connsiteY1" fmla="*/ 188119 h 200025"/>
                  <a:gd name="connsiteX2" fmla="*/ 808196 w 809625"/>
                  <a:gd name="connsiteY2" fmla="*/ 188119 h 200025"/>
                  <a:gd name="connsiteX3" fmla="*/ 808196 w 809625"/>
                  <a:gd name="connsiteY3" fmla="*/ 195739 h 200025"/>
                  <a:gd name="connsiteX4" fmla="*/ 190024 w 809625"/>
                  <a:gd name="connsiteY4" fmla="*/ 194786 h 200025"/>
                  <a:gd name="connsiteX5" fmla="*/ 7144 w 809625"/>
                  <a:gd name="connsiteY5" fmla="*/ 11906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9625" h="200025">
                    <a:moveTo>
                      <a:pt x="11906" y="7144"/>
                    </a:moveTo>
                    <a:lnTo>
                      <a:pt x="192881" y="188119"/>
                    </a:lnTo>
                    <a:lnTo>
                      <a:pt x="808196" y="188119"/>
                    </a:lnTo>
                    <a:lnTo>
                      <a:pt x="808196" y="195739"/>
                    </a:lnTo>
                    <a:lnTo>
                      <a:pt x="190024" y="194786"/>
                    </a:lnTo>
                    <a:lnTo>
                      <a:pt x="7144" y="11906"/>
                    </a:lnTo>
                    <a:close/>
                  </a:path>
                </a:pathLst>
              </a:custGeom>
              <a:grpFill/>
              <a:ln w="9525" cap="flat">
                <a:solidFill>
                  <a:srgbClr val="07F0F6"/>
                </a:solidFill>
                <a:prstDash val="solid"/>
                <a:miter/>
              </a:ln>
            </p:spPr>
            <p:txBody>
              <a:bodyPr rtlCol="0" anchor="ctr"/>
              <a:lstStyle/>
              <a:p>
                <a:endParaRPr lang="en-US"/>
              </a:p>
            </p:txBody>
          </p:sp>
          <p:sp>
            <p:nvSpPr>
              <p:cNvPr id="360" name="Freeform: Shape 208">
                <a:extLst>
                  <a:ext uri="{FF2B5EF4-FFF2-40B4-BE49-F238E27FC236}">
                    <a16:creationId xmlns:a16="http://schemas.microsoft.com/office/drawing/2014/main" xmlns="" id="{251DE0A1-F04D-4DD4-B3E7-39F10EF1FA3F}"/>
                  </a:ext>
                </a:extLst>
              </p:cNvPr>
              <p:cNvSpPr/>
              <p:nvPr/>
            </p:nvSpPr>
            <p:spPr>
              <a:xfrm>
                <a:off x="6358414" y="3242786"/>
                <a:ext cx="38100" cy="38100"/>
              </a:xfrm>
              <a:custGeom>
                <a:avLst/>
                <a:gdLst>
                  <a:gd name="connsiteX0" fmla="*/ 20479 w 38100"/>
                  <a:gd name="connsiteY0" fmla="*/ 33814 h 38100"/>
                  <a:gd name="connsiteX1" fmla="*/ 33814 w 38100"/>
                  <a:gd name="connsiteY1" fmla="*/ 20479 h 38100"/>
                  <a:gd name="connsiteX2" fmla="*/ 20479 w 38100"/>
                  <a:gd name="connsiteY2" fmla="*/ 7144 h 38100"/>
                  <a:gd name="connsiteX3" fmla="*/ 7144 w 38100"/>
                  <a:gd name="connsiteY3" fmla="*/ 20479 h 38100"/>
                  <a:gd name="connsiteX4" fmla="*/ 20479 w 38100"/>
                  <a:gd name="connsiteY4" fmla="*/ 3381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33814"/>
                    </a:moveTo>
                    <a:cubicBezTo>
                      <a:pt x="28099" y="33814"/>
                      <a:pt x="33814" y="28099"/>
                      <a:pt x="33814" y="20479"/>
                    </a:cubicBezTo>
                    <a:cubicBezTo>
                      <a:pt x="33814" y="12859"/>
                      <a:pt x="28099" y="7144"/>
                      <a:pt x="20479" y="7144"/>
                    </a:cubicBezTo>
                    <a:cubicBezTo>
                      <a:pt x="12859" y="7144"/>
                      <a:pt x="7144" y="12859"/>
                      <a:pt x="7144" y="20479"/>
                    </a:cubicBezTo>
                    <a:cubicBezTo>
                      <a:pt x="7144" y="28099"/>
                      <a:pt x="13811" y="33814"/>
                      <a:pt x="20479" y="33814"/>
                    </a:cubicBezTo>
                    <a:close/>
                  </a:path>
                </a:pathLst>
              </a:custGeom>
              <a:grpFill/>
              <a:ln w="9525" cap="flat">
                <a:solidFill>
                  <a:srgbClr val="07F0F6"/>
                </a:solidFill>
                <a:prstDash val="solid"/>
                <a:miter/>
              </a:ln>
            </p:spPr>
            <p:txBody>
              <a:bodyPr rtlCol="0" anchor="ctr"/>
              <a:lstStyle/>
              <a:p>
                <a:endParaRPr lang="en-US"/>
              </a:p>
            </p:txBody>
          </p:sp>
        </p:grpSp>
        <p:grpSp>
          <p:nvGrpSpPr>
            <p:cNvPr id="192" name="Graphic 3">
              <a:extLst>
                <a:ext uri="{FF2B5EF4-FFF2-40B4-BE49-F238E27FC236}">
                  <a16:creationId xmlns:a16="http://schemas.microsoft.com/office/drawing/2014/main" xmlns="" id="{50E34CD5-1538-47B4-AAC4-343AB14B9407}"/>
                </a:ext>
              </a:extLst>
            </p:cNvPr>
            <p:cNvGrpSpPr/>
            <p:nvPr/>
          </p:nvGrpSpPr>
          <p:grpSpPr>
            <a:xfrm>
              <a:off x="6431104" y="100108"/>
              <a:ext cx="5646335" cy="6696816"/>
              <a:chOff x="5276850" y="2457450"/>
              <a:chExt cx="1638300" cy="1943100"/>
            </a:xfrm>
            <a:grpFill/>
          </p:grpSpPr>
          <p:sp>
            <p:nvSpPr>
              <p:cNvPr id="214" name="Freeform: Shape 62">
                <a:extLst>
                  <a:ext uri="{FF2B5EF4-FFF2-40B4-BE49-F238E27FC236}">
                    <a16:creationId xmlns:a16="http://schemas.microsoft.com/office/drawing/2014/main" xmlns="" id="{C4827C85-9F24-4900-A5A8-A6DC17739574}"/>
                  </a:ext>
                </a:extLst>
              </p:cNvPr>
              <p:cNvSpPr/>
              <p:nvPr/>
            </p:nvSpPr>
            <p:spPr>
              <a:xfrm>
                <a:off x="6101239" y="2703671"/>
                <a:ext cx="28575" cy="28575"/>
              </a:xfrm>
              <a:custGeom>
                <a:avLst/>
                <a:gdLst>
                  <a:gd name="connsiteX0" fmla="*/ 14764 w 28575"/>
                  <a:gd name="connsiteY0" fmla="*/ 22384 h 28575"/>
                  <a:gd name="connsiteX1" fmla="*/ 22384 w 28575"/>
                  <a:gd name="connsiteY1" fmla="*/ 14764 h 28575"/>
                  <a:gd name="connsiteX2" fmla="*/ 14764 w 28575"/>
                  <a:gd name="connsiteY2" fmla="*/ 7144 h 28575"/>
                  <a:gd name="connsiteX3" fmla="*/ 7144 w 28575"/>
                  <a:gd name="connsiteY3" fmla="*/ 14764 h 28575"/>
                  <a:gd name="connsiteX4" fmla="*/ 14764 w 28575"/>
                  <a:gd name="connsiteY4" fmla="*/ 2238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14764" y="22384"/>
                    </a:moveTo>
                    <a:cubicBezTo>
                      <a:pt x="18574" y="22384"/>
                      <a:pt x="22384" y="18574"/>
                      <a:pt x="22384" y="14764"/>
                    </a:cubicBezTo>
                    <a:cubicBezTo>
                      <a:pt x="22384" y="10954"/>
                      <a:pt x="18574" y="7144"/>
                      <a:pt x="14764" y="7144"/>
                    </a:cubicBezTo>
                    <a:cubicBezTo>
                      <a:pt x="10954" y="7144"/>
                      <a:pt x="7144" y="10954"/>
                      <a:pt x="7144" y="14764"/>
                    </a:cubicBezTo>
                    <a:cubicBezTo>
                      <a:pt x="7144" y="19526"/>
                      <a:pt x="10954" y="22384"/>
                      <a:pt x="14764" y="22384"/>
                    </a:cubicBezTo>
                    <a:close/>
                  </a:path>
                </a:pathLst>
              </a:custGeom>
              <a:grpFill/>
              <a:ln w="9525" cap="flat">
                <a:solidFill>
                  <a:srgbClr val="07F0F6"/>
                </a:solidFill>
                <a:prstDash val="solid"/>
                <a:miter/>
              </a:ln>
            </p:spPr>
            <p:txBody>
              <a:bodyPr rtlCol="0" anchor="ctr"/>
              <a:lstStyle/>
              <a:p>
                <a:endParaRPr lang="en-US"/>
              </a:p>
            </p:txBody>
          </p:sp>
          <p:sp>
            <p:nvSpPr>
              <p:cNvPr id="215" name="Freeform: Shape 63">
                <a:extLst>
                  <a:ext uri="{FF2B5EF4-FFF2-40B4-BE49-F238E27FC236}">
                    <a16:creationId xmlns:a16="http://schemas.microsoft.com/office/drawing/2014/main" xmlns="" id="{C753C022-CC16-4A13-B103-DE8E883C9531}"/>
                  </a:ext>
                </a:extLst>
              </p:cNvPr>
              <p:cNvSpPr/>
              <p:nvPr/>
            </p:nvSpPr>
            <p:spPr>
              <a:xfrm>
                <a:off x="5951696" y="2877026"/>
                <a:ext cx="38100" cy="38100"/>
              </a:xfrm>
              <a:custGeom>
                <a:avLst/>
                <a:gdLst>
                  <a:gd name="connsiteX0" fmla="*/ 19526 w 38100"/>
                  <a:gd name="connsiteY0" fmla="*/ 31909 h 38100"/>
                  <a:gd name="connsiteX1" fmla="*/ 31909 w 38100"/>
                  <a:gd name="connsiteY1" fmla="*/ 19526 h 38100"/>
                  <a:gd name="connsiteX2" fmla="*/ 19526 w 38100"/>
                  <a:gd name="connsiteY2" fmla="*/ 7144 h 38100"/>
                  <a:gd name="connsiteX3" fmla="*/ 7144 w 38100"/>
                  <a:gd name="connsiteY3" fmla="*/ 19526 h 38100"/>
                  <a:gd name="connsiteX4" fmla="*/ 19526 w 38100"/>
                  <a:gd name="connsiteY4" fmla="*/ 3190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19526" y="31909"/>
                    </a:moveTo>
                    <a:cubicBezTo>
                      <a:pt x="26194" y="31909"/>
                      <a:pt x="31909" y="26194"/>
                      <a:pt x="31909" y="19526"/>
                    </a:cubicBezTo>
                    <a:cubicBezTo>
                      <a:pt x="31909" y="12859"/>
                      <a:pt x="26194" y="7144"/>
                      <a:pt x="19526" y="7144"/>
                    </a:cubicBezTo>
                    <a:cubicBezTo>
                      <a:pt x="12859" y="7144"/>
                      <a:pt x="7144" y="12859"/>
                      <a:pt x="7144" y="19526"/>
                    </a:cubicBezTo>
                    <a:cubicBezTo>
                      <a:pt x="7144" y="26194"/>
                      <a:pt x="11906" y="31909"/>
                      <a:pt x="19526" y="31909"/>
                    </a:cubicBezTo>
                    <a:close/>
                  </a:path>
                </a:pathLst>
              </a:custGeom>
              <a:grpFill/>
              <a:ln w="9525" cap="flat">
                <a:solidFill>
                  <a:srgbClr val="07F0F6"/>
                </a:solidFill>
                <a:prstDash val="solid"/>
                <a:miter/>
              </a:ln>
            </p:spPr>
            <p:txBody>
              <a:bodyPr rtlCol="0" anchor="ctr"/>
              <a:lstStyle/>
              <a:p>
                <a:endParaRPr lang="en-US"/>
              </a:p>
            </p:txBody>
          </p:sp>
          <p:sp>
            <p:nvSpPr>
              <p:cNvPr id="216" name="Freeform: Shape 64">
                <a:extLst>
                  <a:ext uri="{FF2B5EF4-FFF2-40B4-BE49-F238E27FC236}">
                    <a16:creationId xmlns:a16="http://schemas.microsoft.com/office/drawing/2014/main" xmlns="" id="{5BC2CBFE-A3C0-4523-B927-378677B8BFAF}"/>
                  </a:ext>
                </a:extLst>
              </p:cNvPr>
              <p:cNvSpPr/>
              <p:nvPr/>
            </p:nvSpPr>
            <p:spPr>
              <a:xfrm>
                <a:off x="5698331" y="3973354"/>
                <a:ext cx="19050" cy="19050"/>
              </a:xfrm>
              <a:custGeom>
                <a:avLst/>
                <a:gdLst>
                  <a:gd name="connsiteX0" fmla="*/ 18574 w 19050"/>
                  <a:gd name="connsiteY0" fmla="*/ 12859 h 19050"/>
                  <a:gd name="connsiteX1" fmla="*/ 12859 w 19050"/>
                  <a:gd name="connsiteY1" fmla="*/ 18574 h 19050"/>
                  <a:gd name="connsiteX2" fmla="*/ 7144 w 19050"/>
                  <a:gd name="connsiteY2" fmla="*/ 12859 h 19050"/>
                  <a:gd name="connsiteX3" fmla="*/ 12859 w 19050"/>
                  <a:gd name="connsiteY3" fmla="*/ 7144 h 19050"/>
                  <a:gd name="connsiteX4" fmla="*/ 18574 w 19050"/>
                  <a:gd name="connsiteY4" fmla="*/ 12859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8574" y="12859"/>
                    </a:moveTo>
                    <a:cubicBezTo>
                      <a:pt x="18574" y="16015"/>
                      <a:pt x="16015" y="18574"/>
                      <a:pt x="12859" y="18574"/>
                    </a:cubicBezTo>
                    <a:cubicBezTo>
                      <a:pt x="9702" y="18574"/>
                      <a:pt x="7144" y="16015"/>
                      <a:pt x="7144" y="12859"/>
                    </a:cubicBezTo>
                    <a:cubicBezTo>
                      <a:pt x="7144" y="9702"/>
                      <a:pt x="9702" y="7144"/>
                      <a:pt x="12859" y="7144"/>
                    </a:cubicBezTo>
                    <a:cubicBezTo>
                      <a:pt x="16015" y="7144"/>
                      <a:pt x="18574" y="9702"/>
                      <a:pt x="18574" y="12859"/>
                    </a:cubicBezTo>
                    <a:close/>
                  </a:path>
                </a:pathLst>
              </a:custGeom>
              <a:grpFill/>
              <a:ln w="9525" cap="flat">
                <a:solidFill>
                  <a:srgbClr val="07F0F6"/>
                </a:solidFill>
                <a:prstDash val="solid"/>
                <a:miter/>
              </a:ln>
            </p:spPr>
            <p:txBody>
              <a:bodyPr rtlCol="0" anchor="ctr"/>
              <a:lstStyle/>
              <a:p>
                <a:endParaRPr lang="en-US"/>
              </a:p>
            </p:txBody>
          </p:sp>
          <p:sp>
            <p:nvSpPr>
              <p:cNvPr id="217" name="Freeform: Shape 65">
                <a:extLst>
                  <a:ext uri="{FF2B5EF4-FFF2-40B4-BE49-F238E27FC236}">
                    <a16:creationId xmlns:a16="http://schemas.microsoft.com/office/drawing/2014/main" xmlns="" id="{C260066E-3E88-46E5-B5C4-DB59F5A115BF}"/>
                  </a:ext>
                </a:extLst>
              </p:cNvPr>
              <p:cNvSpPr/>
              <p:nvPr/>
            </p:nvSpPr>
            <p:spPr>
              <a:xfrm>
                <a:off x="5746909" y="4064794"/>
                <a:ext cx="123825" cy="114300"/>
              </a:xfrm>
              <a:custGeom>
                <a:avLst/>
                <a:gdLst>
                  <a:gd name="connsiteX0" fmla="*/ 21431 w 123825"/>
                  <a:gd name="connsiteY0" fmla="*/ 61436 h 114300"/>
                  <a:gd name="connsiteX1" fmla="*/ 20479 w 123825"/>
                  <a:gd name="connsiteY1" fmla="*/ 68104 h 114300"/>
                  <a:gd name="connsiteX2" fmla="*/ 59531 w 123825"/>
                  <a:gd name="connsiteY2" fmla="*/ 107156 h 114300"/>
                  <a:gd name="connsiteX3" fmla="*/ 98584 w 123825"/>
                  <a:gd name="connsiteY3" fmla="*/ 68104 h 114300"/>
                  <a:gd name="connsiteX4" fmla="*/ 91916 w 123825"/>
                  <a:gd name="connsiteY4" fmla="*/ 46196 h 114300"/>
                  <a:gd name="connsiteX5" fmla="*/ 92869 w 123825"/>
                  <a:gd name="connsiteY5" fmla="*/ 46196 h 114300"/>
                  <a:gd name="connsiteX6" fmla="*/ 109061 w 123825"/>
                  <a:gd name="connsiteY6" fmla="*/ 30004 h 114300"/>
                  <a:gd name="connsiteX7" fmla="*/ 109061 w 123825"/>
                  <a:gd name="connsiteY7" fmla="*/ 27146 h 114300"/>
                  <a:gd name="connsiteX8" fmla="*/ 116681 w 123825"/>
                  <a:gd name="connsiteY8" fmla="*/ 17621 h 114300"/>
                  <a:gd name="connsiteX9" fmla="*/ 106204 w 123825"/>
                  <a:gd name="connsiteY9" fmla="*/ 7144 h 114300"/>
                  <a:gd name="connsiteX10" fmla="*/ 96679 w 123825"/>
                  <a:gd name="connsiteY10" fmla="*/ 13811 h 114300"/>
                  <a:gd name="connsiteX11" fmla="*/ 92869 w 123825"/>
                  <a:gd name="connsiteY11" fmla="*/ 12859 h 114300"/>
                  <a:gd name="connsiteX12" fmla="*/ 76676 w 123825"/>
                  <a:gd name="connsiteY12" fmla="*/ 29051 h 114300"/>
                  <a:gd name="connsiteX13" fmla="*/ 76676 w 123825"/>
                  <a:gd name="connsiteY13" fmla="*/ 31909 h 114300"/>
                  <a:gd name="connsiteX14" fmla="*/ 59531 w 123825"/>
                  <a:gd name="connsiteY14" fmla="*/ 28099 h 114300"/>
                  <a:gd name="connsiteX15" fmla="*/ 31909 w 123825"/>
                  <a:gd name="connsiteY15" fmla="*/ 39529 h 114300"/>
                  <a:gd name="connsiteX16" fmla="*/ 20479 w 123825"/>
                  <a:gd name="connsiteY16" fmla="*/ 33814 h 114300"/>
                  <a:gd name="connsiteX17" fmla="*/ 7144 w 123825"/>
                  <a:gd name="connsiteY17" fmla="*/ 47149 h 114300"/>
                  <a:gd name="connsiteX18" fmla="*/ 21431 w 123825"/>
                  <a:gd name="connsiteY18" fmla="*/ 61436 h 114300"/>
                  <a:gd name="connsiteX19" fmla="*/ 21431 w 123825"/>
                  <a:gd name="connsiteY19" fmla="*/ 6143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3825" h="114300">
                    <a:moveTo>
                      <a:pt x="21431" y="61436"/>
                    </a:moveTo>
                    <a:cubicBezTo>
                      <a:pt x="21431" y="63341"/>
                      <a:pt x="20479" y="66199"/>
                      <a:pt x="20479" y="68104"/>
                    </a:cubicBezTo>
                    <a:cubicBezTo>
                      <a:pt x="20479" y="90011"/>
                      <a:pt x="37624" y="107156"/>
                      <a:pt x="59531" y="107156"/>
                    </a:cubicBezTo>
                    <a:cubicBezTo>
                      <a:pt x="81439" y="107156"/>
                      <a:pt x="98584" y="90011"/>
                      <a:pt x="98584" y="68104"/>
                    </a:cubicBezTo>
                    <a:cubicBezTo>
                      <a:pt x="98584" y="60484"/>
                      <a:pt x="95726" y="52864"/>
                      <a:pt x="91916" y="46196"/>
                    </a:cubicBezTo>
                    <a:cubicBezTo>
                      <a:pt x="91916" y="46196"/>
                      <a:pt x="91916" y="46196"/>
                      <a:pt x="92869" y="46196"/>
                    </a:cubicBezTo>
                    <a:cubicBezTo>
                      <a:pt x="101441" y="46196"/>
                      <a:pt x="109061" y="38576"/>
                      <a:pt x="109061" y="30004"/>
                    </a:cubicBezTo>
                    <a:cubicBezTo>
                      <a:pt x="109061" y="29051"/>
                      <a:pt x="109061" y="28099"/>
                      <a:pt x="109061" y="27146"/>
                    </a:cubicBezTo>
                    <a:cubicBezTo>
                      <a:pt x="112871" y="26194"/>
                      <a:pt x="116681" y="22384"/>
                      <a:pt x="116681" y="17621"/>
                    </a:cubicBezTo>
                    <a:cubicBezTo>
                      <a:pt x="116681" y="11906"/>
                      <a:pt x="111919" y="7144"/>
                      <a:pt x="106204" y="7144"/>
                    </a:cubicBezTo>
                    <a:cubicBezTo>
                      <a:pt x="102394" y="7144"/>
                      <a:pt x="98584" y="10001"/>
                      <a:pt x="96679" y="13811"/>
                    </a:cubicBezTo>
                    <a:cubicBezTo>
                      <a:pt x="95726" y="13811"/>
                      <a:pt x="93821" y="12859"/>
                      <a:pt x="92869" y="12859"/>
                    </a:cubicBezTo>
                    <a:cubicBezTo>
                      <a:pt x="84296" y="12859"/>
                      <a:pt x="76676" y="20479"/>
                      <a:pt x="76676" y="29051"/>
                    </a:cubicBezTo>
                    <a:cubicBezTo>
                      <a:pt x="76676" y="30004"/>
                      <a:pt x="76676" y="30956"/>
                      <a:pt x="76676" y="31909"/>
                    </a:cubicBezTo>
                    <a:cubicBezTo>
                      <a:pt x="71914" y="29051"/>
                      <a:pt x="66199" y="28099"/>
                      <a:pt x="59531" y="28099"/>
                    </a:cubicBezTo>
                    <a:cubicBezTo>
                      <a:pt x="49054" y="28099"/>
                      <a:pt x="39529" y="32861"/>
                      <a:pt x="31909" y="39529"/>
                    </a:cubicBezTo>
                    <a:cubicBezTo>
                      <a:pt x="29051" y="35719"/>
                      <a:pt x="25241" y="33814"/>
                      <a:pt x="20479" y="33814"/>
                    </a:cubicBezTo>
                    <a:cubicBezTo>
                      <a:pt x="12859" y="33814"/>
                      <a:pt x="7144" y="39529"/>
                      <a:pt x="7144" y="47149"/>
                    </a:cubicBezTo>
                    <a:cubicBezTo>
                      <a:pt x="7144" y="54769"/>
                      <a:pt x="14764" y="61436"/>
                      <a:pt x="21431" y="61436"/>
                    </a:cubicBezTo>
                    <a:cubicBezTo>
                      <a:pt x="21431" y="61436"/>
                      <a:pt x="21431" y="61436"/>
                      <a:pt x="21431" y="61436"/>
                    </a:cubicBezTo>
                    <a:close/>
                  </a:path>
                </a:pathLst>
              </a:custGeom>
              <a:grpFill/>
              <a:ln w="9525" cap="flat">
                <a:solidFill>
                  <a:srgbClr val="07F0F6"/>
                </a:solidFill>
                <a:prstDash val="solid"/>
                <a:miter/>
              </a:ln>
            </p:spPr>
            <p:txBody>
              <a:bodyPr rtlCol="0" anchor="ctr"/>
              <a:lstStyle/>
              <a:p>
                <a:endParaRPr lang="en-US"/>
              </a:p>
            </p:txBody>
          </p:sp>
          <p:sp>
            <p:nvSpPr>
              <p:cNvPr id="218" name="Freeform: Shape 66">
                <a:extLst>
                  <a:ext uri="{FF2B5EF4-FFF2-40B4-BE49-F238E27FC236}">
                    <a16:creationId xmlns:a16="http://schemas.microsoft.com/office/drawing/2014/main" xmlns="" id="{49E98CAD-B1F0-4F0E-AD78-B3129B5EB008}"/>
                  </a:ext>
                </a:extLst>
              </p:cNvPr>
              <p:cNvSpPr/>
              <p:nvPr/>
            </p:nvSpPr>
            <p:spPr>
              <a:xfrm>
                <a:off x="5687854" y="3799046"/>
                <a:ext cx="28575" cy="28575"/>
              </a:xfrm>
              <a:custGeom>
                <a:avLst/>
                <a:gdLst>
                  <a:gd name="connsiteX0" fmla="*/ 24289 w 28575"/>
                  <a:gd name="connsiteY0" fmla="*/ 15716 h 28575"/>
                  <a:gd name="connsiteX1" fmla="*/ 15716 w 28575"/>
                  <a:gd name="connsiteY1" fmla="*/ 24289 h 28575"/>
                  <a:gd name="connsiteX2" fmla="*/ 7144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1" y="24289"/>
                      <a:pt x="15716" y="24289"/>
                    </a:cubicBezTo>
                    <a:cubicBezTo>
                      <a:pt x="10982" y="24289"/>
                      <a:pt x="7144" y="20451"/>
                      <a:pt x="7144" y="15716"/>
                    </a:cubicBezTo>
                    <a:cubicBezTo>
                      <a:pt x="7144" y="10982"/>
                      <a:pt x="10982" y="7144"/>
                      <a:pt x="15716" y="7144"/>
                    </a:cubicBezTo>
                    <a:cubicBezTo>
                      <a:pt x="20451" y="7144"/>
                      <a:pt x="24289" y="10982"/>
                      <a:pt x="24289" y="15716"/>
                    </a:cubicBezTo>
                    <a:close/>
                  </a:path>
                </a:pathLst>
              </a:custGeom>
              <a:grpFill/>
              <a:ln w="9525" cap="flat">
                <a:solidFill>
                  <a:srgbClr val="07F0F6"/>
                </a:solidFill>
                <a:prstDash val="solid"/>
                <a:miter/>
              </a:ln>
            </p:spPr>
            <p:txBody>
              <a:bodyPr rtlCol="0" anchor="ctr"/>
              <a:lstStyle/>
              <a:p>
                <a:endParaRPr lang="en-US"/>
              </a:p>
            </p:txBody>
          </p:sp>
          <p:sp>
            <p:nvSpPr>
              <p:cNvPr id="219" name="Freeform: Shape 67">
                <a:extLst>
                  <a:ext uri="{FF2B5EF4-FFF2-40B4-BE49-F238E27FC236}">
                    <a16:creationId xmlns:a16="http://schemas.microsoft.com/office/drawing/2014/main" xmlns="" id="{3E076D09-DE40-47F6-A630-8104F500F63A}"/>
                  </a:ext>
                </a:extLst>
              </p:cNvPr>
              <p:cNvSpPr/>
              <p:nvPr/>
            </p:nvSpPr>
            <p:spPr>
              <a:xfrm>
                <a:off x="5623084" y="3319939"/>
                <a:ext cx="38100" cy="38100"/>
              </a:xfrm>
              <a:custGeom>
                <a:avLst/>
                <a:gdLst>
                  <a:gd name="connsiteX0" fmla="*/ 23336 w 38100"/>
                  <a:gd name="connsiteY0" fmla="*/ 39529 h 38100"/>
                  <a:gd name="connsiteX1" fmla="*/ 39529 w 38100"/>
                  <a:gd name="connsiteY1" fmla="*/ 23336 h 38100"/>
                  <a:gd name="connsiteX2" fmla="*/ 23336 w 38100"/>
                  <a:gd name="connsiteY2" fmla="*/ 7144 h 38100"/>
                  <a:gd name="connsiteX3" fmla="*/ 7144 w 38100"/>
                  <a:gd name="connsiteY3" fmla="*/ 23336 h 38100"/>
                  <a:gd name="connsiteX4" fmla="*/ 23336 w 38100"/>
                  <a:gd name="connsiteY4" fmla="*/ 3952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3336" y="39529"/>
                    </a:moveTo>
                    <a:cubicBezTo>
                      <a:pt x="31909" y="39529"/>
                      <a:pt x="39529" y="31909"/>
                      <a:pt x="39529" y="23336"/>
                    </a:cubicBezTo>
                    <a:cubicBezTo>
                      <a:pt x="39529" y="14764"/>
                      <a:pt x="31909" y="7144"/>
                      <a:pt x="23336" y="7144"/>
                    </a:cubicBezTo>
                    <a:cubicBezTo>
                      <a:pt x="14764" y="7144"/>
                      <a:pt x="7144" y="14764"/>
                      <a:pt x="7144" y="23336"/>
                    </a:cubicBezTo>
                    <a:cubicBezTo>
                      <a:pt x="8096" y="31909"/>
                      <a:pt x="14764" y="39529"/>
                      <a:pt x="23336" y="39529"/>
                    </a:cubicBezTo>
                    <a:close/>
                  </a:path>
                </a:pathLst>
              </a:custGeom>
              <a:grpFill/>
              <a:ln w="9525" cap="flat">
                <a:solidFill>
                  <a:srgbClr val="07F0F6"/>
                </a:solidFill>
                <a:prstDash val="solid"/>
                <a:miter/>
              </a:ln>
            </p:spPr>
            <p:txBody>
              <a:bodyPr rtlCol="0" anchor="ctr"/>
              <a:lstStyle/>
              <a:p>
                <a:endParaRPr lang="en-US"/>
              </a:p>
            </p:txBody>
          </p:sp>
          <p:sp>
            <p:nvSpPr>
              <p:cNvPr id="220" name="Freeform: Shape 68">
                <a:extLst>
                  <a:ext uri="{FF2B5EF4-FFF2-40B4-BE49-F238E27FC236}">
                    <a16:creationId xmlns:a16="http://schemas.microsoft.com/office/drawing/2014/main" xmlns="" id="{708E0EF1-A3DD-498D-9BCC-5248316ADFA1}"/>
                  </a:ext>
                </a:extLst>
              </p:cNvPr>
              <p:cNvSpPr/>
              <p:nvPr/>
            </p:nvSpPr>
            <p:spPr>
              <a:xfrm>
                <a:off x="5570696" y="3153251"/>
                <a:ext cx="38100" cy="38100"/>
              </a:xfrm>
              <a:custGeom>
                <a:avLst/>
                <a:gdLst>
                  <a:gd name="connsiteX0" fmla="*/ 22384 w 38100"/>
                  <a:gd name="connsiteY0" fmla="*/ 37624 h 38100"/>
                  <a:gd name="connsiteX1" fmla="*/ 37624 w 38100"/>
                  <a:gd name="connsiteY1" fmla="*/ 22384 h 38100"/>
                  <a:gd name="connsiteX2" fmla="*/ 22384 w 38100"/>
                  <a:gd name="connsiteY2" fmla="*/ 7144 h 38100"/>
                  <a:gd name="connsiteX3" fmla="*/ 7144 w 38100"/>
                  <a:gd name="connsiteY3" fmla="*/ 22384 h 38100"/>
                  <a:gd name="connsiteX4" fmla="*/ 22384 w 38100"/>
                  <a:gd name="connsiteY4" fmla="*/ 3762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2384" y="37624"/>
                    </a:moveTo>
                    <a:cubicBezTo>
                      <a:pt x="30956" y="37624"/>
                      <a:pt x="37624" y="30956"/>
                      <a:pt x="37624" y="22384"/>
                    </a:cubicBezTo>
                    <a:cubicBezTo>
                      <a:pt x="37624" y="13811"/>
                      <a:pt x="30956" y="7144"/>
                      <a:pt x="22384" y="7144"/>
                    </a:cubicBezTo>
                    <a:cubicBezTo>
                      <a:pt x="13811" y="7144"/>
                      <a:pt x="7144" y="13811"/>
                      <a:pt x="7144" y="22384"/>
                    </a:cubicBezTo>
                    <a:cubicBezTo>
                      <a:pt x="7144" y="30956"/>
                      <a:pt x="13811" y="37624"/>
                      <a:pt x="22384" y="37624"/>
                    </a:cubicBezTo>
                    <a:close/>
                  </a:path>
                </a:pathLst>
              </a:custGeom>
              <a:grpFill/>
              <a:ln w="9525" cap="flat">
                <a:solidFill>
                  <a:srgbClr val="07F0F6"/>
                </a:solidFill>
                <a:prstDash val="solid"/>
                <a:miter/>
              </a:ln>
            </p:spPr>
            <p:txBody>
              <a:bodyPr rtlCol="0" anchor="ctr"/>
              <a:lstStyle/>
              <a:p>
                <a:endParaRPr lang="en-US"/>
              </a:p>
            </p:txBody>
          </p:sp>
          <p:sp>
            <p:nvSpPr>
              <p:cNvPr id="221" name="Freeform: Shape 69">
                <a:extLst>
                  <a:ext uri="{FF2B5EF4-FFF2-40B4-BE49-F238E27FC236}">
                    <a16:creationId xmlns:a16="http://schemas.microsoft.com/office/drawing/2014/main" xmlns="" id="{C2699DEB-B196-45A1-A368-05F26D43C5A6}"/>
                  </a:ext>
                </a:extLst>
              </p:cNvPr>
              <p:cNvSpPr/>
              <p:nvPr/>
            </p:nvSpPr>
            <p:spPr>
              <a:xfrm>
                <a:off x="5729764" y="3684746"/>
                <a:ext cx="28575" cy="28575"/>
              </a:xfrm>
              <a:custGeom>
                <a:avLst/>
                <a:gdLst>
                  <a:gd name="connsiteX0" fmla="*/ 22384 w 28575"/>
                  <a:gd name="connsiteY0" fmla="*/ 14764 h 28575"/>
                  <a:gd name="connsiteX1" fmla="*/ 14764 w 28575"/>
                  <a:gd name="connsiteY1" fmla="*/ 22384 h 28575"/>
                  <a:gd name="connsiteX2" fmla="*/ 7144 w 28575"/>
                  <a:gd name="connsiteY2" fmla="*/ 14764 h 28575"/>
                  <a:gd name="connsiteX3" fmla="*/ 14764 w 28575"/>
                  <a:gd name="connsiteY3" fmla="*/ 7144 h 28575"/>
                  <a:gd name="connsiteX4" fmla="*/ 22384 w 28575"/>
                  <a:gd name="connsiteY4" fmla="*/ 1476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2384" y="14764"/>
                    </a:moveTo>
                    <a:cubicBezTo>
                      <a:pt x="22384" y="18972"/>
                      <a:pt x="18972" y="22384"/>
                      <a:pt x="14764" y="22384"/>
                    </a:cubicBezTo>
                    <a:cubicBezTo>
                      <a:pt x="10555" y="22384"/>
                      <a:pt x="7144" y="18972"/>
                      <a:pt x="7144" y="14764"/>
                    </a:cubicBezTo>
                    <a:cubicBezTo>
                      <a:pt x="7144" y="10555"/>
                      <a:pt x="10555" y="7144"/>
                      <a:pt x="14764" y="7144"/>
                    </a:cubicBezTo>
                    <a:cubicBezTo>
                      <a:pt x="18972" y="7144"/>
                      <a:pt x="22384" y="10555"/>
                      <a:pt x="22384" y="14764"/>
                    </a:cubicBezTo>
                    <a:close/>
                  </a:path>
                </a:pathLst>
              </a:custGeom>
              <a:grpFill/>
              <a:ln w="9525" cap="flat">
                <a:solidFill>
                  <a:srgbClr val="07F0F6"/>
                </a:solidFill>
                <a:prstDash val="solid"/>
                <a:miter/>
              </a:ln>
            </p:spPr>
            <p:txBody>
              <a:bodyPr rtlCol="0" anchor="ctr"/>
              <a:lstStyle/>
              <a:p>
                <a:endParaRPr lang="en-US"/>
              </a:p>
            </p:txBody>
          </p:sp>
          <p:sp>
            <p:nvSpPr>
              <p:cNvPr id="222" name="Freeform: Shape 70">
                <a:extLst>
                  <a:ext uri="{FF2B5EF4-FFF2-40B4-BE49-F238E27FC236}">
                    <a16:creationId xmlns:a16="http://schemas.microsoft.com/office/drawing/2014/main" xmlns="" id="{1491B135-0B92-4A7C-8310-5AD5749322F0}"/>
                  </a:ext>
                </a:extLst>
              </p:cNvPr>
              <p:cNvSpPr/>
              <p:nvPr/>
            </p:nvSpPr>
            <p:spPr>
              <a:xfrm>
                <a:off x="6108859" y="3107531"/>
                <a:ext cx="19050" cy="19050"/>
              </a:xfrm>
              <a:custGeom>
                <a:avLst/>
                <a:gdLst>
                  <a:gd name="connsiteX0" fmla="*/ 7144 w 19050"/>
                  <a:gd name="connsiteY0" fmla="*/ 11906 h 19050"/>
                  <a:gd name="connsiteX1" fmla="*/ 11906 w 19050"/>
                  <a:gd name="connsiteY1" fmla="*/ 16669 h 19050"/>
                  <a:gd name="connsiteX2" fmla="*/ 16669 w 19050"/>
                  <a:gd name="connsiteY2" fmla="*/ 11906 h 19050"/>
                  <a:gd name="connsiteX3" fmla="*/ 10954 w 19050"/>
                  <a:gd name="connsiteY3" fmla="*/ 7144 h 19050"/>
                  <a:gd name="connsiteX4" fmla="*/ 7144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7144" y="11906"/>
                    </a:moveTo>
                    <a:cubicBezTo>
                      <a:pt x="7144" y="14764"/>
                      <a:pt x="9049" y="16669"/>
                      <a:pt x="11906" y="16669"/>
                    </a:cubicBezTo>
                    <a:cubicBezTo>
                      <a:pt x="14764" y="16669"/>
                      <a:pt x="16669" y="14764"/>
                      <a:pt x="16669" y="11906"/>
                    </a:cubicBezTo>
                    <a:cubicBezTo>
                      <a:pt x="16669" y="9049"/>
                      <a:pt x="13811" y="7144"/>
                      <a:pt x="10954" y="7144"/>
                    </a:cubicBezTo>
                    <a:cubicBezTo>
                      <a:pt x="9049" y="7144"/>
                      <a:pt x="7144" y="9049"/>
                      <a:pt x="7144" y="11906"/>
                    </a:cubicBezTo>
                    <a:close/>
                  </a:path>
                </a:pathLst>
              </a:custGeom>
              <a:grpFill/>
              <a:ln w="9525" cap="flat">
                <a:solidFill>
                  <a:srgbClr val="07F0F6"/>
                </a:solidFill>
                <a:prstDash val="solid"/>
                <a:miter/>
              </a:ln>
            </p:spPr>
            <p:txBody>
              <a:bodyPr rtlCol="0" anchor="ctr"/>
              <a:lstStyle/>
              <a:p>
                <a:endParaRPr lang="en-US"/>
              </a:p>
            </p:txBody>
          </p:sp>
          <p:sp>
            <p:nvSpPr>
              <p:cNvPr id="223" name="Freeform: Shape 71">
                <a:extLst>
                  <a:ext uri="{FF2B5EF4-FFF2-40B4-BE49-F238E27FC236}">
                    <a16:creationId xmlns:a16="http://schemas.microsoft.com/office/drawing/2014/main" xmlns="" id="{9452CBC5-B271-4EE8-BF21-740E071823D2}"/>
                  </a:ext>
                </a:extLst>
              </p:cNvPr>
              <p:cNvSpPr/>
              <p:nvPr/>
            </p:nvSpPr>
            <p:spPr>
              <a:xfrm>
                <a:off x="5836444" y="4114324"/>
                <a:ext cx="57150" cy="47625"/>
              </a:xfrm>
              <a:custGeom>
                <a:avLst/>
                <a:gdLst>
                  <a:gd name="connsiteX0" fmla="*/ 47149 w 57150"/>
                  <a:gd name="connsiteY0" fmla="*/ 43339 h 47625"/>
                  <a:gd name="connsiteX1" fmla="*/ 57626 w 57150"/>
                  <a:gd name="connsiteY1" fmla="*/ 32861 h 47625"/>
                  <a:gd name="connsiteX2" fmla="*/ 48101 w 57150"/>
                  <a:gd name="connsiteY2" fmla="*/ 22384 h 47625"/>
                  <a:gd name="connsiteX3" fmla="*/ 30004 w 57150"/>
                  <a:gd name="connsiteY3" fmla="*/ 7144 h 47625"/>
                  <a:gd name="connsiteX4" fmla="*/ 11906 w 57150"/>
                  <a:gd name="connsiteY4" fmla="*/ 25241 h 47625"/>
                  <a:gd name="connsiteX5" fmla="*/ 11906 w 57150"/>
                  <a:gd name="connsiteY5" fmla="*/ 28099 h 47625"/>
                  <a:gd name="connsiteX6" fmla="*/ 7144 w 57150"/>
                  <a:gd name="connsiteY6" fmla="*/ 33814 h 47625"/>
                  <a:gd name="connsiteX7" fmla="*/ 12859 w 57150"/>
                  <a:gd name="connsiteY7" fmla="*/ 39529 h 47625"/>
                  <a:gd name="connsiteX8" fmla="*/ 16669 w 57150"/>
                  <a:gd name="connsiteY8" fmla="*/ 37624 h 47625"/>
                  <a:gd name="connsiteX9" fmla="*/ 29051 w 57150"/>
                  <a:gd name="connsiteY9" fmla="*/ 42386 h 47625"/>
                  <a:gd name="connsiteX10" fmla="*/ 39529 w 57150"/>
                  <a:gd name="connsiteY10" fmla="*/ 38576 h 47625"/>
                  <a:gd name="connsiteX11" fmla="*/ 47149 w 57150"/>
                  <a:gd name="connsiteY11" fmla="*/ 4333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150" h="47625">
                    <a:moveTo>
                      <a:pt x="47149" y="43339"/>
                    </a:moveTo>
                    <a:cubicBezTo>
                      <a:pt x="52864" y="43339"/>
                      <a:pt x="57626" y="38576"/>
                      <a:pt x="57626" y="32861"/>
                    </a:cubicBezTo>
                    <a:cubicBezTo>
                      <a:pt x="57626" y="27146"/>
                      <a:pt x="52864" y="22384"/>
                      <a:pt x="48101" y="22384"/>
                    </a:cubicBezTo>
                    <a:cubicBezTo>
                      <a:pt x="46196" y="13811"/>
                      <a:pt x="39529" y="7144"/>
                      <a:pt x="30004" y="7144"/>
                    </a:cubicBezTo>
                    <a:cubicBezTo>
                      <a:pt x="19526" y="7144"/>
                      <a:pt x="11906" y="15716"/>
                      <a:pt x="11906" y="25241"/>
                    </a:cubicBezTo>
                    <a:cubicBezTo>
                      <a:pt x="11906" y="26194"/>
                      <a:pt x="11906" y="27146"/>
                      <a:pt x="11906" y="28099"/>
                    </a:cubicBezTo>
                    <a:cubicBezTo>
                      <a:pt x="9049" y="29051"/>
                      <a:pt x="7144" y="30956"/>
                      <a:pt x="7144" y="33814"/>
                    </a:cubicBezTo>
                    <a:cubicBezTo>
                      <a:pt x="7144" y="37624"/>
                      <a:pt x="10001" y="39529"/>
                      <a:pt x="12859" y="39529"/>
                    </a:cubicBezTo>
                    <a:cubicBezTo>
                      <a:pt x="14764" y="39529"/>
                      <a:pt x="15716" y="38576"/>
                      <a:pt x="16669" y="37624"/>
                    </a:cubicBezTo>
                    <a:cubicBezTo>
                      <a:pt x="19526" y="40481"/>
                      <a:pt x="24289" y="42386"/>
                      <a:pt x="29051" y="42386"/>
                    </a:cubicBezTo>
                    <a:cubicBezTo>
                      <a:pt x="32861" y="42386"/>
                      <a:pt x="36671" y="41434"/>
                      <a:pt x="39529" y="38576"/>
                    </a:cubicBezTo>
                    <a:cubicBezTo>
                      <a:pt x="42386" y="42386"/>
                      <a:pt x="44291" y="43339"/>
                      <a:pt x="47149" y="43339"/>
                    </a:cubicBezTo>
                    <a:close/>
                  </a:path>
                </a:pathLst>
              </a:custGeom>
              <a:grpFill/>
              <a:ln w="9525" cap="flat">
                <a:solidFill>
                  <a:srgbClr val="07F0F6"/>
                </a:solidFill>
                <a:prstDash val="solid"/>
                <a:miter/>
              </a:ln>
            </p:spPr>
            <p:txBody>
              <a:bodyPr rtlCol="0" anchor="ctr"/>
              <a:lstStyle/>
              <a:p>
                <a:endParaRPr lang="en-US"/>
              </a:p>
            </p:txBody>
          </p:sp>
          <p:sp>
            <p:nvSpPr>
              <p:cNvPr id="224" name="Freeform: Shape 72">
                <a:extLst>
                  <a:ext uri="{FF2B5EF4-FFF2-40B4-BE49-F238E27FC236}">
                    <a16:creationId xmlns:a16="http://schemas.microsoft.com/office/drawing/2014/main" xmlns="" id="{A9DF2757-51DB-4C1D-82E7-961BE88C3271}"/>
                  </a:ext>
                </a:extLst>
              </p:cNvPr>
              <p:cNvSpPr/>
              <p:nvPr/>
            </p:nvSpPr>
            <p:spPr>
              <a:xfrm>
                <a:off x="5983129" y="4121944"/>
                <a:ext cx="28575" cy="28575"/>
              </a:xfrm>
              <a:custGeom>
                <a:avLst/>
                <a:gdLst>
                  <a:gd name="connsiteX0" fmla="*/ 17621 w 28575"/>
                  <a:gd name="connsiteY0" fmla="*/ 7144 h 28575"/>
                  <a:gd name="connsiteX1" fmla="*/ 7144 w 28575"/>
                  <a:gd name="connsiteY1" fmla="*/ 17621 h 28575"/>
                  <a:gd name="connsiteX2" fmla="*/ 17621 w 28575"/>
                  <a:gd name="connsiteY2" fmla="*/ 28099 h 28575"/>
                  <a:gd name="connsiteX3" fmla="*/ 28099 w 28575"/>
                  <a:gd name="connsiteY3" fmla="*/ 17621 h 28575"/>
                  <a:gd name="connsiteX4" fmla="*/ 17621 w 28575"/>
                  <a:gd name="connsiteY4" fmla="*/ 714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17621" y="7144"/>
                    </a:moveTo>
                    <a:cubicBezTo>
                      <a:pt x="11906" y="7144"/>
                      <a:pt x="7144" y="11906"/>
                      <a:pt x="7144" y="17621"/>
                    </a:cubicBezTo>
                    <a:cubicBezTo>
                      <a:pt x="7144" y="23336"/>
                      <a:pt x="11906" y="28099"/>
                      <a:pt x="17621" y="28099"/>
                    </a:cubicBezTo>
                    <a:cubicBezTo>
                      <a:pt x="23336" y="28099"/>
                      <a:pt x="28099" y="23336"/>
                      <a:pt x="28099" y="17621"/>
                    </a:cubicBezTo>
                    <a:cubicBezTo>
                      <a:pt x="28099" y="11906"/>
                      <a:pt x="23336" y="7144"/>
                      <a:pt x="17621" y="7144"/>
                    </a:cubicBezTo>
                    <a:close/>
                  </a:path>
                </a:pathLst>
              </a:custGeom>
              <a:grpFill/>
              <a:ln w="9525" cap="flat">
                <a:solidFill>
                  <a:srgbClr val="07F0F6"/>
                </a:solidFill>
                <a:prstDash val="solid"/>
                <a:miter/>
              </a:ln>
            </p:spPr>
            <p:txBody>
              <a:bodyPr rtlCol="0" anchor="ctr"/>
              <a:lstStyle/>
              <a:p>
                <a:endParaRPr lang="en-US"/>
              </a:p>
            </p:txBody>
          </p:sp>
          <p:sp>
            <p:nvSpPr>
              <p:cNvPr id="225" name="Freeform: Shape 73">
                <a:extLst>
                  <a:ext uri="{FF2B5EF4-FFF2-40B4-BE49-F238E27FC236}">
                    <a16:creationId xmlns:a16="http://schemas.microsoft.com/office/drawing/2014/main" xmlns="" id="{54A040CE-3211-4823-9E68-116FD2995546}"/>
                  </a:ext>
                </a:extLst>
              </p:cNvPr>
              <p:cNvSpPr/>
              <p:nvPr/>
            </p:nvSpPr>
            <p:spPr>
              <a:xfrm>
                <a:off x="5954554" y="4154329"/>
                <a:ext cx="47625" cy="38100"/>
              </a:xfrm>
              <a:custGeom>
                <a:avLst/>
                <a:gdLst>
                  <a:gd name="connsiteX0" fmla="*/ 7144 w 47625"/>
                  <a:gd name="connsiteY0" fmla="*/ 22384 h 38100"/>
                  <a:gd name="connsiteX1" fmla="*/ 13811 w 47625"/>
                  <a:gd name="connsiteY1" fmla="*/ 29051 h 38100"/>
                  <a:gd name="connsiteX2" fmla="*/ 20479 w 47625"/>
                  <a:gd name="connsiteY2" fmla="*/ 24289 h 38100"/>
                  <a:gd name="connsiteX3" fmla="*/ 31909 w 47625"/>
                  <a:gd name="connsiteY3" fmla="*/ 31909 h 38100"/>
                  <a:gd name="connsiteX4" fmla="*/ 44291 w 47625"/>
                  <a:gd name="connsiteY4" fmla="*/ 19526 h 38100"/>
                  <a:gd name="connsiteX5" fmla="*/ 31909 w 47625"/>
                  <a:gd name="connsiteY5" fmla="*/ 7144 h 38100"/>
                  <a:gd name="connsiteX6" fmla="*/ 19526 w 47625"/>
                  <a:gd name="connsiteY6" fmla="*/ 18574 h 38100"/>
                  <a:gd name="connsiteX7" fmla="*/ 13811 w 47625"/>
                  <a:gd name="connsiteY7" fmla="*/ 15716 h 38100"/>
                  <a:gd name="connsiteX8" fmla="*/ 7144 w 47625"/>
                  <a:gd name="connsiteY8" fmla="*/ 22384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7144" y="22384"/>
                    </a:moveTo>
                    <a:cubicBezTo>
                      <a:pt x="7144" y="26194"/>
                      <a:pt x="10001" y="29051"/>
                      <a:pt x="13811" y="29051"/>
                    </a:cubicBezTo>
                    <a:cubicBezTo>
                      <a:pt x="16669" y="29051"/>
                      <a:pt x="19526" y="27146"/>
                      <a:pt x="20479" y="24289"/>
                    </a:cubicBezTo>
                    <a:cubicBezTo>
                      <a:pt x="22384" y="28099"/>
                      <a:pt x="26194" y="31909"/>
                      <a:pt x="31909" y="31909"/>
                    </a:cubicBezTo>
                    <a:cubicBezTo>
                      <a:pt x="38576" y="31909"/>
                      <a:pt x="44291" y="26194"/>
                      <a:pt x="44291" y="19526"/>
                    </a:cubicBezTo>
                    <a:cubicBezTo>
                      <a:pt x="44291" y="12859"/>
                      <a:pt x="38576" y="7144"/>
                      <a:pt x="31909" y="7144"/>
                    </a:cubicBezTo>
                    <a:cubicBezTo>
                      <a:pt x="25241" y="7144"/>
                      <a:pt x="20479" y="11906"/>
                      <a:pt x="19526" y="18574"/>
                    </a:cubicBezTo>
                    <a:cubicBezTo>
                      <a:pt x="18574" y="16669"/>
                      <a:pt x="16669" y="15716"/>
                      <a:pt x="13811" y="15716"/>
                    </a:cubicBezTo>
                    <a:cubicBezTo>
                      <a:pt x="10001" y="14764"/>
                      <a:pt x="7144" y="18574"/>
                      <a:pt x="7144" y="22384"/>
                    </a:cubicBezTo>
                    <a:close/>
                  </a:path>
                </a:pathLst>
              </a:custGeom>
              <a:grpFill/>
              <a:ln w="9525" cap="flat">
                <a:solidFill>
                  <a:srgbClr val="07F0F6"/>
                </a:solidFill>
                <a:prstDash val="solid"/>
                <a:miter/>
              </a:ln>
            </p:spPr>
            <p:txBody>
              <a:bodyPr rtlCol="0" anchor="ctr"/>
              <a:lstStyle/>
              <a:p>
                <a:endParaRPr lang="en-US"/>
              </a:p>
            </p:txBody>
          </p:sp>
          <p:sp>
            <p:nvSpPr>
              <p:cNvPr id="226" name="Freeform: Shape 74">
                <a:extLst>
                  <a:ext uri="{FF2B5EF4-FFF2-40B4-BE49-F238E27FC236}">
                    <a16:creationId xmlns:a16="http://schemas.microsoft.com/office/drawing/2014/main" xmlns="" id="{5A3937F4-748F-463A-B62A-9B6B8E0976C8}"/>
                  </a:ext>
                </a:extLst>
              </p:cNvPr>
              <p:cNvSpPr/>
              <p:nvPr/>
            </p:nvSpPr>
            <p:spPr>
              <a:xfrm>
                <a:off x="5931694" y="3744754"/>
                <a:ext cx="28575" cy="38100"/>
              </a:xfrm>
              <a:custGeom>
                <a:avLst/>
                <a:gdLst>
                  <a:gd name="connsiteX0" fmla="*/ 18574 w 28575"/>
                  <a:gd name="connsiteY0" fmla="*/ 30956 h 38100"/>
                  <a:gd name="connsiteX1" fmla="*/ 30004 w 28575"/>
                  <a:gd name="connsiteY1" fmla="*/ 18574 h 38100"/>
                  <a:gd name="connsiteX2" fmla="*/ 18574 w 28575"/>
                  <a:gd name="connsiteY2" fmla="*/ 7144 h 38100"/>
                  <a:gd name="connsiteX3" fmla="*/ 7144 w 28575"/>
                  <a:gd name="connsiteY3" fmla="*/ 18574 h 38100"/>
                  <a:gd name="connsiteX4" fmla="*/ 18574 w 28575"/>
                  <a:gd name="connsiteY4" fmla="*/ 3095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38100">
                    <a:moveTo>
                      <a:pt x="18574" y="30956"/>
                    </a:moveTo>
                    <a:cubicBezTo>
                      <a:pt x="25241" y="30956"/>
                      <a:pt x="30004" y="25241"/>
                      <a:pt x="30004" y="18574"/>
                    </a:cubicBezTo>
                    <a:cubicBezTo>
                      <a:pt x="30004" y="11906"/>
                      <a:pt x="24289" y="7144"/>
                      <a:pt x="18574" y="7144"/>
                    </a:cubicBezTo>
                    <a:cubicBezTo>
                      <a:pt x="11906" y="7144"/>
                      <a:pt x="7144" y="12859"/>
                      <a:pt x="7144" y="18574"/>
                    </a:cubicBezTo>
                    <a:cubicBezTo>
                      <a:pt x="7144" y="24289"/>
                      <a:pt x="11906" y="30956"/>
                      <a:pt x="18574" y="30956"/>
                    </a:cubicBezTo>
                    <a:close/>
                  </a:path>
                </a:pathLst>
              </a:custGeom>
              <a:grpFill/>
              <a:ln w="9525" cap="flat">
                <a:solidFill>
                  <a:srgbClr val="07F0F6"/>
                </a:solidFill>
                <a:prstDash val="solid"/>
                <a:miter/>
              </a:ln>
            </p:spPr>
            <p:txBody>
              <a:bodyPr rtlCol="0" anchor="ctr"/>
              <a:lstStyle/>
              <a:p>
                <a:endParaRPr lang="en-US"/>
              </a:p>
            </p:txBody>
          </p:sp>
          <p:sp>
            <p:nvSpPr>
              <p:cNvPr id="227" name="Freeform: Shape 75">
                <a:extLst>
                  <a:ext uri="{FF2B5EF4-FFF2-40B4-BE49-F238E27FC236}">
                    <a16:creationId xmlns:a16="http://schemas.microsoft.com/office/drawing/2014/main" xmlns="" id="{AC2D26E9-272A-4C41-9A6C-00DB2ED1F237}"/>
                  </a:ext>
                </a:extLst>
              </p:cNvPr>
              <p:cNvSpPr/>
              <p:nvPr/>
            </p:nvSpPr>
            <p:spPr>
              <a:xfrm>
                <a:off x="5695474" y="3153251"/>
                <a:ext cx="28575" cy="28575"/>
              </a:xfrm>
              <a:custGeom>
                <a:avLst/>
                <a:gdLst>
                  <a:gd name="connsiteX0" fmla="*/ 16669 w 28575"/>
                  <a:gd name="connsiteY0" fmla="*/ 26194 h 28575"/>
                  <a:gd name="connsiteX1" fmla="*/ 26194 w 28575"/>
                  <a:gd name="connsiteY1" fmla="*/ 16669 h 28575"/>
                  <a:gd name="connsiteX2" fmla="*/ 16669 w 28575"/>
                  <a:gd name="connsiteY2" fmla="*/ 7144 h 28575"/>
                  <a:gd name="connsiteX3" fmla="*/ 7144 w 28575"/>
                  <a:gd name="connsiteY3" fmla="*/ 16669 h 28575"/>
                  <a:gd name="connsiteX4" fmla="*/ 16669 w 28575"/>
                  <a:gd name="connsiteY4" fmla="*/ 2619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16669" y="26194"/>
                    </a:moveTo>
                    <a:cubicBezTo>
                      <a:pt x="22384" y="26194"/>
                      <a:pt x="26194" y="21431"/>
                      <a:pt x="26194" y="16669"/>
                    </a:cubicBezTo>
                    <a:cubicBezTo>
                      <a:pt x="26194" y="10954"/>
                      <a:pt x="21431" y="7144"/>
                      <a:pt x="16669" y="7144"/>
                    </a:cubicBezTo>
                    <a:cubicBezTo>
                      <a:pt x="10954" y="7144"/>
                      <a:pt x="7144" y="11906"/>
                      <a:pt x="7144" y="16669"/>
                    </a:cubicBezTo>
                    <a:cubicBezTo>
                      <a:pt x="7144" y="22384"/>
                      <a:pt x="11906" y="26194"/>
                      <a:pt x="16669" y="26194"/>
                    </a:cubicBezTo>
                    <a:close/>
                  </a:path>
                </a:pathLst>
              </a:custGeom>
              <a:grpFill/>
              <a:ln w="9525" cap="flat">
                <a:solidFill>
                  <a:srgbClr val="07F0F6"/>
                </a:solidFill>
                <a:prstDash val="solid"/>
                <a:miter/>
              </a:ln>
            </p:spPr>
            <p:txBody>
              <a:bodyPr rtlCol="0" anchor="ctr"/>
              <a:lstStyle/>
              <a:p>
                <a:endParaRPr lang="en-US"/>
              </a:p>
            </p:txBody>
          </p:sp>
          <p:sp>
            <p:nvSpPr>
              <p:cNvPr id="228" name="Freeform: Shape 76">
                <a:extLst>
                  <a:ext uri="{FF2B5EF4-FFF2-40B4-BE49-F238E27FC236}">
                    <a16:creationId xmlns:a16="http://schemas.microsoft.com/office/drawing/2014/main" xmlns="" id="{26D91168-6D2F-4D74-A952-4463E2860747}"/>
                  </a:ext>
                </a:extLst>
              </p:cNvPr>
              <p:cNvSpPr/>
              <p:nvPr/>
            </p:nvSpPr>
            <p:spPr>
              <a:xfrm>
                <a:off x="5837396" y="2713196"/>
                <a:ext cx="19050" cy="19050"/>
              </a:xfrm>
              <a:custGeom>
                <a:avLst/>
                <a:gdLst>
                  <a:gd name="connsiteX0" fmla="*/ 13811 w 19050"/>
                  <a:gd name="connsiteY0" fmla="*/ 20479 h 19050"/>
                  <a:gd name="connsiteX1" fmla="*/ 20479 w 19050"/>
                  <a:gd name="connsiteY1" fmla="*/ 13811 h 19050"/>
                  <a:gd name="connsiteX2" fmla="*/ 13811 w 19050"/>
                  <a:gd name="connsiteY2" fmla="*/ 7144 h 19050"/>
                  <a:gd name="connsiteX3" fmla="*/ 7144 w 19050"/>
                  <a:gd name="connsiteY3" fmla="*/ 13811 h 19050"/>
                  <a:gd name="connsiteX4" fmla="*/ 13811 w 19050"/>
                  <a:gd name="connsiteY4" fmla="*/ 20479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3811" y="20479"/>
                    </a:moveTo>
                    <a:cubicBezTo>
                      <a:pt x="17621" y="20479"/>
                      <a:pt x="20479" y="17621"/>
                      <a:pt x="20479" y="13811"/>
                    </a:cubicBezTo>
                    <a:cubicBezTo>
                      <a:pt x="20479" y="10001"/>
                      <a:pt x="17621" y="7144"/>
                      <a:pt x="13811" y="7144"/>
                    </a:cubicBezTo>
                    <a:cubicBezTo>
                      <a:pt x="10001" y="7144"/>
                      <a:pt x="7144" y="10001"/>
                      <a:pt x="7144" y="13811"/>
                    </a:cubicBezTo>
                    <a:cubicBezTo>
                      <a:pt x="7144" y="17621"/>
                      <a:pt x="10001" y="20479"/>
                      <a:pt x="13811" y="20479"/>
                    </a:cubicBezTo>
                    <a:close/>
                  </a:path>
                </a:pathLst>
              </a:custGeom>
              <a:grpFill/>
              <a:ln w="9525" cap="flat">
                <a:solidFill>
                  <a:srgbClr val="07F0F6"/>
                </a:solidFill>
                <a:prstDash val="solid"/>
                <a:miter/>
              </a:ln>
            </p:spPr>
            <p:txBody>
              <a:bodyPr rtlCol="0" anchor="ctr"/>
              <a:lstStyle/>
              <a:p>
                <a:endParaRPr lang="en-US"/>
              </a:p>
            </p:txBody>
          </p:sp>
          <p:sp>
            <p:nvSpPr>
              <p:cNvPr id="229" name="Freeform: Shape 77">
                <a:extLst>
                  <a:ext uri="{FF2B5EF4-FFF2-40B4-BE49-F238E27FC236}">
                    <a16:creationId xmlns:a16="http://schemas.microsoft.com/office/drawing/2014/main" xmlns="" id="{D3289C10-AD3E-408E-83BA-A1BC2D2524B2}"/>
                  </a:ext>
                </a:extLst>
              </p:cNvPr>
              <p:cNvSpPr/>
              <p:nvPr/>
            </p:nvSpPr>
            <p:spPr>
              <a:xfrm>
                <a:off x="6235541" y="2754154"/>
                <a:ext cx="38100" cy="38100"/>
              </a:xfrm>
              <a:custGeom>
                <a:avLst/>
                <a:gdLst>
                  <a:gd name="connsiteX0" fmla="*/ 31909 w 38100"/>
                  <a:gd name="connsiteY0" fmla="*/ 19526 h 38100"/>
                  <a:gd name="connsiteX1" fmla="*/ 19526 w 38100"/>
                  <a:gd name="connsiteY1" fmla="*/ 7144 h 38100"/>
                  <a:gd name="connsiteX2" fmla="*/ 7144 w 38100"/>
                  <a:gd name="connsiteY2" fmla="*/ 19526 h 38100"/>
                  <a:gd name="connsiteX3" fmla="*/ 19526 w 38100"/>
                  <a:gd name="connsiteY3" fmla="*/ 31909 h 38100"/>
                  <a:gd name="connsiteX4" fmla="*/ 31909 w 38100"/>
                  <a:gd name="connsiteY4" fmla="*/ 1952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1909" y="19526"/>
                    </a:moveTo>
                    <a:cubicBezTo>
                      <a:pt x="31909" y="12859"/>
                      <a:pt x="26194" y="7144"/>
                      <a:pt x="19526" y="7144"/>
                    </a:cubicBezTo>
                    <a:cubicBezTo>
                      <a:pt x="12859" y="7144"/>
                      <a:pt x="7144" y="12859"/>
                      <a:pt x="7144" y="19526"/>
                    </a:cubicBezTo>
                    <a:cubicBezTo>
                      <a:pt x="7144" y="26194"/>
                      <a:pt x="12859" y="31909"/>
                      <a:pt x="19526" y="31909"/>
                    </a:cubicBezTo>
                    <a:cubicBezTo>
                      <a:pt x="26194" y="31909"/>
                      <a:pt x="31909" y="26194"/>
                      <a:pt x="31909" y="19526"/>
                    </a:cubicBezTo>
                    <a:close/>
                  </a:path>
                </a:pathLst>
              </a:custGeom>
              <a:grpFill/>
              <a:ln w="9525" cap="flat">
                <a:solidFill>
                  <a:srgbClr val="07F0F6"/>
                </a:solidFill>
                <a:prstDash val="solid"/>
                <a:miter/>
              </a:ln>
            </p:spPr>
            <p:txBody>
              <a:bodyPr rtlCol="0" anchor="ctr"/>
              <a:lstStyle/>
              <a:p>
                <a:endParaRPr lang="en-US"/>
              </a:p>
            </p:txBody>
          </p:sp>
          <p:sp>
            <p:nvSpPr>
              <p:cNvPr id="230" name="Freeform: Shape 78">
                <a:extLst>
                  <a:ext uri="{FF2B5EF4-FFF2-40B4-BE49-F238E27FC236}">
                    <a16:creationId xmlns:a16="http://schemas.microsoft.com/office/drawing/2014/main" xmlns="" id="{5E15CBFB-EA18-4496-BE16-A2E64A58AA00}"/>
                  </a:ext>
                </a:extLst>
              </p:cNvPr>
              <p:cNvSpPr/>
              <p:nvPr/>
            </p:nvSpPr>
            <p:spPr>
              <a:xfrm>
                <a:off x="5832634" y="2902744"/>
                <a:ext cx="19050" cy="19050"/>
              </a:xfrm>
              <a:custGeom>
                <a:avLst/>
                <a:gdLst>
                  <a:gd name="connsiteX0" fmla="*/ 12859 w 19050"/>
                  <a:gd name="connsiteY0" fmla="*/ 18574 h 19050"/>
                  <a:gd name="connsiteX1" fmla="*/ 18574 w 19050"/>
                  <a:gd name="connsiteY1" fmla="*/ 12859 h 19050"/>
                  <a:gd name="connsiteX2" fmla="*/ 12859 w 19050"/>
                  <a:gd name="connsiteY2" fmla="*/ 7144 h 19050"/>
                  <a:gd name="connsiteX3" fmla="*/ 7144 w 19050"/>
                  <a:gd name="connsiteY3" fmla="*/ 12859 h 19050"/>
                  <a:gd name="connsiteX4" fmla="*/ 12859 w 19050"/>
                  <a:gd name="connsiteY4" fmla="*/ 1857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2859" y="18574"/>
                    </a:moveTo>
                    <a:cubicBezTo>
                      <a:pt x="15716" y="18574"/>
                      <a:pt x="18574" y="15716"/>
                      <a:pt x="18574" y="12859"/>
                    </a:cubicBezTo>
                    <a:cubicBezTo>
                      <a:pt x="18574" y="10001"/>
                      <a:pt x="15716" y="7144"/>
                      <a:pt x="12859" y="7144"/>
                    </a:cubicBezTo>
                    <a:cubicBezTo>
                      <a:pt x="10001" y="7144"/>
                      <a:pt x="7144" y="10001"/>
                      <a:pt x="7144" y="12859"/>
                    </a:cubicBezTo>
                    <a:cubicBezTo>
                      <a:pt x="7144" y="16669"/>
                      <a:pt x="9049" y="18574"/>
                      <a:pt x="12859" y="18574"/>
                    </a:cubicBezTo>
                    <a:close/>
                  </a:path>
                </a:pathLst>
              </a:custGeom>
              <a:grpFill/>
              <a:ln w="9525" cap="flat">
                <a:solidFill>
                  <a:srgbClr val="07F0F6"/>
                </a:solidFill>
                <a:prstDash val="solid"/>
                <a:miter/>
              </a:ln>
            </p:spPr>
            <p:txBody>
              <a:bodyPr rtlCol="0" anchor="ctr"/>
              <a:lstStyle/>
              <a:p>
                <a:endParaRPr lang="en-US"/>
              </a:p>
            </p:txBody>
          </p:sp>
          <p:sp>
            <p:nvSpPr>
              <p:cNvPr id="231" name="Freeform: Shape 79">
                <a:extLst>
                  <a:ext uri="{FF2B5EF4-FFF2-40B4-BE49-F238E27FC236}">
                    <a16:creationId xmlns:a16="http://schemas.microsoft.com/office/drawing/2014/main" xmlns="" id="{2B2EC83D-6423-4E8F-ACCD-756F84264614}"/>
                  </a:ext>
                </a:extLst>
              </p:cNvPr>
              <p:cNvSpPr/>
              <p:nvPr/>
            </p:nvSpPr>
            <p:spPr>
              <a:xfrm>
                <a:off x="5535454" y="3318034"/>
                <a:ext cx="66675" cy="66675"/>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grpFill/>
              <a:ln w="9525" cap="flat">
                <a:solidFill>
                  <a:srgbClr val="07F0F6"/>
                </a:solidFill>
                <a:prstDash val="solid"/>
                <a:miter/>
              </a:ln>
            </p:spPr>
            <p:txBody>
              <a:bodyPr rtlCol="0" anchor="ctr"/>
              <a:lstStyle/>
              <a:p>
                <a:endParaRPr lang="en-US"/>
              </a:p>
            </p:txBody>
          </p:sp>
          <p:sp>
            <p:nvSpPr>
              <p:cNvPr id="232" name="Freeform: Shape 80">
                <a:extLst>
                  <a:ext uri="{FF2B5EF4-FFF2-40B4-BE49-F238E27FC236}">
                    <a16:creationId xmlns:a16="http://schemas.microsoft.com/office/drawing/2014/main" xmlns="" id="{8CC46467-47E8-4BC2-907C-D6376655D766}"/>
                  </a:ext>
                </a:extLst>
              </p:cNvPr>
              <p:cNvSpPr/>
              <p:nvPr/>
            </p:nvSpPr>
            <p:spPr>
              <a:xfrm>
                <a:off x="5367814" y="3373279"/>
                <a:ext cx="19050" cy="19050"/>
              </a:xfrm>
              <a:custGeom>
                <a:avLst/>
                <a:gdLst>
                  <a:gd name="connsiteX0" fmla="*/ 11906 w 19050"/>
                  <a:gd name="connsiteY0" fmla="*/ 16669 h 19050"/>
                  <a:gd name="connsiteX1" fmla="*/ 16669 w 19050"/>
                  <a:gd name="connsiteY1" fmla="*/ 11906 h 19050"/>
                  <a:gd name="connsiteX2" fmla="*/ 11906 w 19050"/>
                  <a:gd name="connsiteY2" fmla="*/ 7144 h 19050"/>
                  <a:gd name="connsiteX3" fmla="*/ 7144 w 19050"/>
                  <a:gd name="connsiteY3" fmla="*/ 11906 h 19050"/>
                  <a:gd name="connsiteX4" fmla="*/ 11906 w 19050"/>
                  <a:gd name="connsiteY4" fmla="*/ 16669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1906" y="16669"/>
                    </a:moveTo>
                    <a:cubicBezTo>
                      <a:pt x="14764" y="16669"/>
                      <a:pt x="16669" y="14764"/>
                      <a:pt x="16669" y="11906"/>
                    </a:cubicBezTo>
                    <a:cubicBezTo>
                      <a:pt x="16669" y="9049"/>
                      <a:pt x="14764" y="7144"/>
                      <a:pt x="11906" y="7144"/>
                    </a:cubicBezTo>
                    <a:cubicBezTo>
                      <a:pt x="9049" y="7144"/>
                      <a:pt x="7144" y="9049"/>
                      <a:pt x="7144" y="11906"/>
                    </a:cubicBezTo>
                    <a:cubicBezTo>
                      <a:pt x="7144" y="14764"/>
                      <a:pt x="10001" y="16669"/>
                      <a:pt x="11906" y="16669"/>
                    </a:cubicBezTo>
                    <a:close/>
                  </a:path>
                </a:pathLst>
              </a:custGeom>
              <a:grpFill/>
              <a:ln w="9525" cap="flat">
                <a:solidFill>
                  <a:srgbClr val="07F0F6"/>
                </a:solidFill>
                <a:prstDash val="solid"/>
                <a:miter/>
              </a:ln>
            </p:spPr>
            <p:txBody>
              <a:bodyPr rtlCol="0" anchor="ctr"/>
              <a:lstStyle/>
              <a:p>
                <a:endParaRPr lang="en-US"/>
              </a:p>
            </p:txBody>
          </p:sp>
          <p:sp>
            <p:nvSpPr>
              <p:cNvPr id="233" name="Freeform: Shape 81">
                <a:extLst>
                  <a:ext uri="{FF2B5EF4-FFF2-40B4-BE49-F238E27FC236}">
                    <a16:creationId xmlns:a16="http://schemas.microsoft.com/office/drawing/2014/main" xmlns="" id="{F1CC970F-15DF-4F7B-BCC3-7AB754F2BC16}"/>
                  </a:ext>
                </a:extLst>
              </p:cNvPr>
              <p:cNvSpPr/>
              <p:nvPr/>
            </p:nvSpPr>
            <p:spPr>
              <a:xfrm>
                <a:off x="5561171" y="3803809"/>
                <a:ext cx="76200" cy="85725"/>
              </a:xfrm>
              <a:custGeom>
                <a:avLst/>
                <a:gdLst>
                  <a:gd name="connsiteX0" fmla="*/ 62389 w 76200"/>
                  <a:gd name="connsiteY0" fmla="*/ 18574 h 85725"/>
                  <a:gd name="connsiteX1" fmla="*/ 50959 w 76200"/>
                  <a:gd name="connsiteY1" fmla="*/ 7144 h 85725"/>
                  <a:gd name="connsiteX2" fmla="*/ 39529 w 76200"/>
                  <a:gd name="connsiteY2" fmla="*/ 18574 h 85725"/>
                  <a:gd name="connsiteX3" fmla="*/ 39529 w 76200"/>
                  <a:gd name="connsiteY3" fmla="*/ 19526 h 85725"/>
                  <a:gd name="connsiteX4" fmla="*/ 38576 w 76200"/>
                  <a:gd name="connsiteY4" fmla="*/ 19526 h 85725"/>
                  <a:gd name="connsiteX5" fmla="*/ 7144 w 76200"/>
                  <a:gd name="connsiteY5" fmla="*/ 50959 h 85725"/>
                  <a:gd name="connsiteX6" fmla="*/ 38576 w 76200"/>
                  <a:gd name="connsiteY6" fmla="*/ 82391 h 85725"/>
                  <a:gd name="connsiteX7" fmla="*/ 70009 w 76200"/>
                  <a:gd name="connsiteY7" fmla="*/ 50959 h 85725"/>
                  <a:gd name="connsiteX8" fmla="*/ 58579 w 76200"/>
                  <a:gd name="connsiteY8" fmla="*/ 27146 h 85725"/>
                  <a:gd name="connsiteX9" fmla="*/ 62389 w 76200"/>
                  <a:gd name="connsiteY9" fmla="*/ 1857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200" h="85725">
                    <a:moveTo>
                      <a:pt x="62389" y="18574"/>
                    </a:moveTo>
                    <a:cubicBezTo>
                      <a:pt x="62389" y="11906"/>
                      <a:pt x="57626" y="7144"/>
                      <a:pt x="50959" y="7144"/>
                    </a:cubicBezTo>
                    <a:cubicBezTo>
                      <a:pt x="44291" y="7144"/>
                      <a:pt x="39529" y="11906"/>
                      <a:pt x="39529" y="18574"/>
                    </a:cubicBezTo>
                    <a:cubicBezTo>
                      <a:pt x="39529" y="18574"/>
                      <a:pt x="39529" y="18574"/>
                      <a:pt x="39529" y="19526"/>
                    </a:cubicBezTo>
                    <a:cubicBezTo>
                      <a:pt x="39529" y="19526"/>
                      <a:pt x="38576" y="19526"/>
                      <a:pt x="38576" y="19526"/>
                    </a:cubicBezTo>
                    <a:cubicBezTo>
                      <a:pt x="21431" y="19526"/>
                      <a:pt x="7144" y="33814"/>
                      <a:pt x="7144" y="50959"/>
                    </a:cubicBezTo>
                    <a:cubicBezTo>
                      <a:pt x="7144" y="68104"/>
                      <a:pt x="21431" y="82391"/>
                      <a:pt x="38576" y="82391"/>
                    </a:cubicBezTo>
                    <a:cubicBezTo>
                      <a:pt x="55721" y="82391"/>
                      <a:pt x="70009" y="68104"/>
                      <a:pt x="70009" y="50959"/>
                    </a:cubicBezTo>
                    <a:cubicBezTo>
                      <a:pt x="70009" y="41434"/>
                      <a:pt x="65246" y="32861"/>
                      <a:pt x="58579" y="27146"/>
                    </a:cubicBezTo>
                    <a:cubicBezTo>
                      <a:pt x="60484" y="24289"/>
                      <a:pt x="62389" y="21431"/>
                      <a:pt x="62389" y="18574"/>
                    </a:cubicBezTo>
                    <a:close/>
                  </a:path>
                </a:pathLst>
              </a:custGeom>
              <a:grpFill/>
              <a:ln w="9525" cap="flat">
                <a:solidFill>
                  <a:srgbClr val="07F0F6"/>
                </a:solidFill>
                <a:prstDash val="solid"/>
                <a:miter/>
              </a:ln>
            </p:spPr>
            <p:txBody>
              <a:bodyPr rtlCol="0" anchor="ctr"/>
              <a:lstStyle/>
              <a:p>
                <a:endParaRPr lang="en-US"/>
              </a:p>
            </p:txBody>
          </p:sp>
          <p:sp>
            <p:nvSpPr>
              <p:cNvPr id="234" name="Freeform: Shape 82">
                <a:extLst>
                  <a:ext uri="{FF2B5EF4-FFF2-40B4-BE49-F238E27FC236}">
                    <a16:creationId xmlns:a16="http://schemas.microsoft.com/office/drawing/2014/main" xmlns="" id="{38829EFE-A102-422C-9FAE-CF36F9411FAE}"/>
                  </a:ext>
                </a:extLst>
              </p:cNvPr>
              <p:cNvSpPr/>
              <p:nvPr/>
            </p:nvSpPr>
            <p:spPr>
              <a:xfrm>
                <a:off x="5891689" y="3838099"/>
                <a:ext cx="66675" cy="57150"/>
              </a:xfrm>
              <a:custGeom>
                <a:avLst/>
                <a:gdLst>
                  <a:gd name="connsiteX0" fmla="*/ 23336 w 66675"/>
                  <a:gd name="connsiteY0" fmla="*/ 17621 h 57150"/>
                  <a:gd name="connsiteX1" fmla="*/ 7144 w 66675"/>
                  <a:gd name="connsiteY1" fmla="*/ 33814 h 57150"/>
                  <a:gd name="connsiteX2" fmla="*/ 23336 w 66675"/>
                  <a:gd name="connsiteY2" fmla="*/ 50006 h 57150"/>
                  <a:gd name="connsiteX3" fmla="*/ 38576 w 66675"/>
                  <a:gd name="connsiteY3" fmla="*/ 38576 h 57150"/>
                  <a:gd name="connsiteX4" fmla="*/ 45244 w 66675"/>
                  <a:gd name="connsiteY4" fmla="*/ 39529 h 57150"/>
                  <a:gd name="connsiteX5" fmla="*/ 61436 w 66675"/>
                  <a:gd name="connsiteY5" fmla="*/ 23336 h 57150"/>
                  <a:gd name="connsiteX6" fmla="*/ 45244 w 66675"/>
                  <a:gd name="connsiteY6" fmla="*/ 7144 h 57150"/>
                  <a:gd name="connsiteX7" fmla="*/ 30004 w 66675"/>
                  <a:gd name="connsiteY7" fmla="*/ 19526 h 57150"/>
                  <a:gd name="connsiteX8" fmla="*/ 23336 w 66675"/>
                  <a:gd name="connsiteY8" fmla="*/ 17621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675" h="57150">
                    <a:moveTo>
                      <a:pt x="23336" y="17621"/>
                    </a:moveTo>
                    <a:cubicBezTo>
                      <a:pt x="14764" y="17621"/>
                      <a:pt x="7144" y="25241"/>
                      <a:pt x="7144" y="33814"/>
                    </a:cubicBezTo>
                    <a:cubicBezTo>
                      <a:pt x="7144" y="42386"/>
                      <a:pt x="14764" y="50006"/>
                      <a:pt x="23336" y="50006"/>
                    </a:cubicBezTo>
                    <a:cubicBezTo>
                      <a:pt x="30956" y="50006"/>
                      <a:pt x="36671" y="45244"/>
                      <a:pt x="38576" y="38576"/>
                    </a:cubicBezTo>
                    <a:cubicBezTo>
                      <a:pt x="40481" y="39529"/>
                      <a:pt x="42386" y="39529"/>
                      <a:pt x="45244" y="39529"/>
                    </a:cubicBezTo>
                    <a:cubicBezTo>
                      <a:pt x="53816" y="39529"/>
                      <a:pt x="61436" y="31909"/>
                      <a:pt x="61436" y="23336"/>
                    </a:cubicBezTo>
                    <a:cubicBezTo>
                      <a:pt x="61436" y="14764"/>
                      <a:pt x="53816" y="7144"/>
                      <a:pt x="45244" y="7144"/>
                    </a:cubicBezTo>
                    <a:cubicBezTo>
                      <a:pt x="37624" y="7144"/>
                      <a:pt x="31909" y="11906"/>
                      <a:pt x="30004" y="19526"/>
                    </a:cubicBezTo>
                    <a:cubicBezTo>
                      <a:pt x="28099" y="17621"/>
                      <a:pt x="26194" y="17621"/>
                      <a:pt x="23336" y="17621"/>
                    </a:cubicBezTo>
                    <a:close/>
                  </a:path>
                </a:pathLst>
              </a:custGeom>
              <a:grpFill/>
              <a:ln w="9525" cap="flat">
                <a:solidFill>
                  <a:srgbClr val="07F0F6"/>
                </a:solidFill>
                <a:prstDash val="solid"/>
                <a:miter/>
              </a:ln>
            </p:spPr>
            <p:txBody>
              <a:bodyPr rtlCol="0" anchor="ctr"/>
              <a:lstStyle/>
              <a:p>
                <a:endParaRPr lang="en-US"/>
              </a:p>
            </p:txBody>
          </p:sp>
          <p:sp>
            <p:nvSpPr>
              <p:cNvPr id="235" name="Freeform: Shape 83">
                <a:extLst>
                  <a:ext uri="{FF2B5EF4-FFF2-40B4-BE49-F238E27FC236}">
                    <a16:creationId xmlns:a16="http://schemas.microsoft.com/office/drawing/2014/main" xmlns="" id="{773B7972-0898-4F79-9F51-AA6861F6CA77}"/>
                  </a:ext>
                </a:extLst>
              </p:cNvPr>
              <p:cNvSpPr/>
              <p:nvPr/>
            </p:nvSpPr>
            <p:spPr>
              <a:xfrm>
                <a:off x="5664994" y="3268504"/>
                <a:ext cx="114300" cy="114300"/>
              </a:xfrm>
              <a:custGeom>
                <a:avLst/>
                <a:gdLst>
                  <a:gd name="connsiteX0" fmla="*/ 98584 w 114300"/>
                  <a:gd name="connsiteY0" fmla="*/ 43339 h 114300"/>
                  <a:gd name="connsiteX1" fmla="*/ 108109 w 114300"/>
                  <a:gd name="connsiteY1" fmla="*/ 33814 h 114300"/>
                  <a:gd name="connsiteX2" fmla="*/ 98584 w 114300"/>
                  <a:gd name="connsiteY2" fmla="*/ 24289 h 114300"/>
                  <a:gd name="connsiteX3" fmla="*/ 94774 w 114300"/>
                  <a:gd name="connsiteY3" fmla="*/ 25241 h 114300"/>
                  <a:gd name="connsiteX4" fmla="*/ 75724 w 114300"/>
                  <a:gd name="connsiteY4" fmla="*/ 7144 h 114300"/>
                  <a:gd name="connsiteX5" fmla="*/ 56674 w 114300"/>
                  <a:gd name="connsiteY5" fmla="*/ 26194 h 114300"/>
                  <a:gd name="connsiteX6" fmla="*/ 57626 w 114300"/>
                  <a:gd name="connsiteY6" fmla="*/ 30956 h 114300"/>
                  <a:gd name="connsiteX7" fmla="*/ 46196 w 114300"/>
                  <a:gd name="connsiteY7" fmla="*/ 46196 h 114300"/>
                  <a:gd name="connsiteX8" fmla="*/ 27146 w 114300"/>
                  <a:gd name="connsiteY8" fmla="*/ 30956 h 114300"/>
                  <a:gd name="connsiteX9" fmla="*/ 7144 w 114300"/>
                  <a:gd name="connsiteY9" fmla="*/ 50959 h 114300"/>
                  <a:gd name="connsiteX10" fmla="*/ 27146 w 114300"/>
                  <a:gd name="connsiteY10" fmla="*/ 70961 h 114300"/>
                  <a:gd name="connsiteX11" fmla="*/ 46196 w 114300"/>
                  <a:gd name="connsiteY11" fmla="*/ 56674 h 114300"/>
                  <a:gd name="connsiteX12" fmla="*/ 69056 w 114300"/>
                  <a:gd name="connsiteY12" fmla="*/ 75724 h 114300"/>
                  <a:gd name="connsiteX13" fmla="*/ 73819 w 114300"/>
                  <a:gd name="connsiteY13" fmla="*/ 74771 h 114300"/>
                  <a:gd name="connsiteX14" fmla="*/ 72866 w 114300"/>
                  <a:gd name="connsiteY14" fmla="*/ 77629 h 114300"/>
                  <a:gd name="connsiteX15" fmla="*/ 85249 w 114300"/>
                  <a:gd name="connsiteY15" fmla="*/ 90011 h 114300"/>
                  <a:gd name="connsiteX16" fmla="*/ 88106 w 114300"/>
                  <a:gd name="connsiteY16" fmla="*/ 89059 h 114300"/>
                  <a:gd name="connsiteX17" fmla="*/ 88106 w 114300"/>
                  <a:gd name="connsiteY17" fmla="*/ 90964 h 114300"/>
                  <a:gd name="connsiteX18" fmla="*/ 90964 w 114300"/>
                  <a:gd name="connsiteY18" fmla="*/ 99536 h 114300"/>
                  <a:gd name="connsiteX19" fmla="*/ 86201 w 114300"/>
                  <a:gd name="connsiteY19" fmla="*/ 106204 h 114300"/>
                  <a:gd name="connsiteX20" fmla="*/ 93821 w 114300"/>
                  <a:gd name="connsiteY20" fmla="*/ 113824 h 114300"/>
                  <a:gd name="connsiteX21" fmla="*/ 101441 w 114300"/>
                  <a:gd name="connsiteY21" fmla="*/ 106204 h 114300"/>
                  <a:gd name="connsiteX22" fmla="*/ 100489 w 114300"/>
                  <a:gd name="connsiteY22" fmla="*/ 103346 h 114300"/>
                  <a:gd name="connsiteX23" fmla="*/ 111919 w 114300"/>
                  <a:gd name="connsiteY23" fmla="*/ 91916 h 114300"/>
                  <a:gd name="connsiteX24" fmla="*/ 99536 w 114300"/>
                  <a:gd name="connsiteY24" fmla="*/ 79534 h 114300"/>
                  <a:gd name="connsiteX25" fmla="*/ 96679 w 114300"/>
                  <a:gd name="connsiteY25" fmla="*/ 80486 h 114300"/>
                  <a:gd name="connsiteX26" fmla="*/ 96679 w 114300"/>
                  <a:gd name="connsiteY26" fmla="*/ 78581 h 114300"/>
                  <a:gd name="connsiteX27" fmla="*/ 86201 w 114300"/>
                  <a:gd name="connsiteY27" fmla="*/ 67151 h 114300"/>
                  <a:gd name="connsiteX28" fmla="*/ 90964 w 114300"/>
                  <a:gd name="connsiteY28" fmla="*/ 53816 h 114300"/>
                  <a:gd name="connsiteX29" fmla="*/ 88106 w 114300"/>
                  <a:gd name="connsiteY29" fmla="*/ 43339 h 114300"/>
                  <a:gd name="connsiteX30" fmla="*/ 89059 w 114300"/>
                  <a:gd name="connsiteY30" fmla="*/ 42386 h 114300"/>
                  <a:gd name="connsiteX31" fmla="*/ 98584 w 114300"/>
                  <a:gd name="connsiteY31" fmla="*/ 43339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14300" h="114300">
                    <a:moveTo>
                      <a:pt x="98584" y="43339"/>
                    </a:moveTo>
                    <a:cubicBezTo>
                      <a:pt x="104299" y="43339"/>
                      <a:pt x="108109" y="38576"/>
                      <a:pt x="108109" y="33814"/>
                    </a:cubicBezTo>
                    <a:cubicBezTo>
                      <a:pt x="108109" y="29051"/>
                      <a:pt x="103346" y="24289"/>
                      <a:pt x="98584" y="24289"/>
                    </a:cubicBezTo>
                    <a:cubicBezTo>
                      <a:pt x="97631" y="24289"/>
                      <a:pt x="96679" y="24289"/>
                      <a:pt x="94774" y="25241"/>
                    </a:cubicBezTo>
                    <a:cubicBezTo>
                      <a:pt x="93821" y="15716"/>
                      <a:pt x="86201" y="7144"/>
                      <a:pt x="75724" y="7144"/>
                    </a:cubicBezTo>
                    <a:cubicBezTo>
                      <a:pt x="65246" y="7144"/>
                      <a:pt x="56674" y="15716"/>
                      <a:pt x="56674" y="26194"/>
                    </a:cubicBezTo>
                    <a:cubicBezTo>
                      <a:pt x="56674" y="28099"/>
                      <a:pt x="56674" y="29051"/>
                      <a:pt x="57626" y="30956"/>
                    </a:cubicBezTo>
                    <a:cubicBezTo>
                      <a:pt x="51911" y="33814"/>
                      <a:pt x="48101" y="39529"/>
                      <a:pt x="46196" y="46196"/>
                    </a:cubicBezTo>
                    <a:cubicBezTo>
                      <a:pt x="44291" y="37624"/>
                      <a:pt x="36671" y="30956"/>
                      <a:pt x="27146" y="30956"/>
                    </a:cubicBezTo>
                    <a:cubicBezTo>
                      <a:pt x="16669" y="30956"/>
                      <a:pt x="7144" y="39529"/>
                      <a:pt x="7144" y="50959"/>
                    </a:cubicBezTo>
                    <a:cubicBezTo>
                      <a:pt x="7144" y="62389"/>
                      <a:pt x="15716" y="70961"/>
                      <a:pt x="27146" y="70961"/>
                    </a:cubicBezTo>
                    <a:cubicBezTo>
                      <a:pt x="36671" y="70961"/>
                      <a:pt x="43339" y="64294"/>
                      <a:pt x="46196" y="56674"/>
                    </a:cubicBezTo>
                    <a:cubicBezTo>
                      <a:pt x="48101" y="68104"/>
                      <a:pt x="57626" y="75724"/>
                      <a:pt x="69056" y="75724"/>
                    </a:cubicBezTo>
                    <a:cubicBezTo>
                      <a:pt x="70961" y="75724"/>
                      <a:pt x="72866" y="75724"/>
                      <a:pt x="73819" y="74771"/>
                    </a:cubicBezTo>
                    <a:cubicBezTo>
                      <a:pt x="73819" y="75724"/>
                      <a:pt x="72866" y="76676"/>
                      <a:pt x="72866" y="77629"/>
                    </a:cubicBezTo>
                    <a:cubicBezTo>
                      <a:pt x="72866" y="84296"/>
                      <a:pt x="78581" y="90011"/>
                      <a:pt x="85249" y="90011"/>
                    </a:cubicBezTo>
                    <a:cubicBezTo>
                      <a:pt x="86201" y="90011"/>
                      <a:pt x="87154" y="90011"/>
                      <a:pt x="88106" y="89059"/>
                    </a:cubicBezTo>
                    <a:cubicBezTo>
                      <a:pt x="88106" y="90011"/>
                      <a:pt x="88106" y="90011"/>
                      <a:pt x="88106" y="90964"/>
                    </a:cubicBezTo>
                    <a:cubicBezTo>
                      <a:pt x="88106" y="93821"/>
                      <a:pt x="89059" y="96679"/>
                      <a:pt x="90964" y="99536"/>
                    </a:cubicBezTo>
                    <a:cubicBezTo>
                      <a:pt x="88106" y="100489"/>
                      <a:pt x="86201" y="103346"/>
                      <a:pt x="86201" y="106204"/>
                    </a:cubicBezTo>
                    <a:cubicBezTo>
                      <a:pt x="86201" y="110014"/>
                      <a:pt x="90011" y="113824"/>
                      <a:pt x="93821" y="113824"/>
                    </a:cubicBezTo>
                    <a:cubicBezTo>
                      <a:pt x="97631" y="113824"/>
                      <a:pt x="101441" y="110014"/>
                      <a:pt x="101441" y="106204"/>
                    </a:cubicBezTo>
                    <a:cubicBezTo>
                      <a:pt x="101441" y="105251"/>
                      <a:pt x="101441" y="104299"/>
                      <a:pt x="100489" y="103346"/>
                    </a:cubicBezTo>
                    <a:cubicBezTo>
                      <a:pt x="107156" y="103346"/>
                      <a:pt x="111919" y="97631"/>
                      <a:pt x="111919" y="91916"/>
                    </a:cubicBezTo>
                    <a:cubicBezTo>
                      <a:pt x="111919" y="85249"/>
                      <a:pt x="106204" y="79534"/>
                      <a:pt x="99536" y="79534"/>
                    </a:cubicBezTo>
                    <a:cubicBezTo>
                      <a:pt x="98584" y="79534"/>
                      <a:pt x="97631" y="79534"/>
                      <a:pt x="96679" y="80486"/>
                    </a:cubicBezTo>
                    <a:cubicBezTo>
                      <a:pt x="96679" y="79534"/>
                      <a:pt x="96679" y="79534"/>
                      <a:pt x="96679" y="78581"/>
                    </a:cubicBezTo>
                    <a:cubicBezTo>
                      <a:pt x="96679" y="72866"/>
                      <a:pt x="91916" y="68104"/>
                      <a:pt x="86201" y="67151"/>
                    </a:cubicBezTo>
                    <a:cubicBezTo>
                      <a:pt x="89059" y="63341"/>
                      <a:pt x="90964" y="58579"/>
                      <a:pt x="90964" y="53816"/>
                    </a:cubicBezTo>
                    <a:cubicBezTo>
                      <a:pt x="90964" y="50006"/>
                      <a:pt x="90011" y="46196"/>
                      <a:pt x="88106" y="43339"/>
                    </a:cubicBezTo>
                    <a:cubicBezTo>
                      <a:pt x="88106" y="43339"/>
                      <a:pt x="89059" y="42386"/>
                      <a:pt x="89059" y="42386"/>
                    </a:cubicBezTo>
                    <a:cubicBezTo>
                      <a:pt x="91916" y="41434"/>
                      <a:pt x="94774" y="43339"/>
                      <a:pt x="98584" y="43339"/>
                    </a:cubicBezTo>
                    <a:close/>
                  </a:path>
                </a:pathLst>
              </a:custGeom>
              <a:grpFill/>
              <a:ln w="9525" cap="flat">
                <a:solidFill>
                  <a:srgbClr val="07F0F6"/>
                </a:solidFill>
                <a:prstDash val="solid"/>
                <a:miter/>
              </a:ln>
            </p:spPr>
            <p:txBody>
              <a:bodyPr rtlCol="0" anchor="ctr"/>
              <a:lstStyle/>
              <a:p>
                <a:endParaRPr lang="en-US"/>
              </a:p>
            </p:txBody>
          </p:sp>
          <p:sp>
            <p:nvSpPr>
              <p:cNvPr id="236" name="Freeform: Shape 84">
                <a:extLst>
                  <a:ext uri="{FF2B5EF4-FFF2-40B4-BE49-F238E27FC236}">
                    <a16:creationId xmlns:a16="http://schemas.microsoft.com/office/drawing/2014/main" xmlns="" id="{D862E863-B809-4F81-8290-7C3A675BD787}"/>
                  </a:ext>
                </a:extLst>
              </p:cNvPr>
              <p:cNvSpPr/>
              <p:nvPr/>
            </p:nvSpPr>
            <p:spPr>
              <a:xfrm>
                <a:off x="5531644" y="2882741"/>
                <a:ext cx="28575" cy="28575"/>
              </a:xfrm>
              <a:custGeom>
                <a:avLst/>
                <a:gdLst>
                  <a:gd name="connsiteX0" fmla="*/ 17621 w 28575"/>
                  <a:gd name="connsiteY0" fmla="*/ 28099 h 28575"/>
                  <a:gd name="connsiteX1" fmla="*/ 28099 w 28575"/>
                  <a:gd name="connsiteY1" fmla="*/ 17621 h 28575"/>
                  <a:gd name="connsiteX2" fmla="*/ 17621 w 28575"/>
                  <a:gd name="connsiteY2" fmla="*/ 7144 h 28575"/>
                  <a:gd name="connsiteX3" fmla="*/ 7144 w 28575"/>
                  <a:gd name="connsiteY3" fmla="*/ 17621 h 28575"/>
                  <a:gd name="connsiteX4" fmla="*/ 17621 w 28575"/>
                  <a:gd name="connsiteY4" fmla="*/ 28099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17621" y="28099"/>
                    </a:moveTo>
                    <a:cubicBezTo>
                      <a:pt x="23336" y="28099"/>
                      <a:pt x="28099" y="23336"/>
                      <a:pt x="28099" y="17621"/>
                    </a:cubicBezTo>
                    <a:cubicBezTo>
                      <a:pt x="28099" y="11906"/>
                      <a:pt x="23336" y="7144"/>
                      <a:pt x="17621" y="7144"/>
                    </a:cubicBezTo>
                    <a:cubicBezTo>
                      <a:pt x="11906" y="7144"/>
                      <a:pt x="7144" y="11906"/>
                      <a:pt x="7144" y="17621"/>
                    </a:cubicBezTo>
                    <a:cubicBezTo>
                      <a:pt x="7144" y="23336"/>
                      <a:pt x="11906" y="28099"/>
                      <a:pt x="17621" y="28099"/>
                    </a:cubicBezTo>
                    <a:close/>
                  </a:path>
                </a:pathLst>
              </a:custGeom>
              <a:grpFill/>
              <a:ln w="9525" cap="flat">
                <a:solidFill>
                  <a:srgbClr val="07F0F6"/>
                </a:solidFill>
                <a:prstDash val="solid"/>
                <a:miter/>
              </a:ln>
            </p:spPr>
            <p:txBody>
              <a:bodyPr rtlCol="0" anchor="ctr"/>
              <a:lstStyle/>
              <a:p>
                <a:endParaRPr lang="en-US"/>
              </a:p>
            </p:txBody>
          </p:sp>
          <p:sp>
            <p:nvSpPr>
              <p:cNvPr id="237" name="Freeform: Shape 85">
                <a:extLst>
                  <a:ext uri="{FF2B5EF4-FFF2-40B4-BE49-F238E27FC236}">
                    <a16:creationId xmlns:a16="http://schemas.microsoft.com/office/drawing/2014/main" xmlns="" id="{ACA0963B-45D4-44DB-BBBC-4F5DF5BFD998}"/>
                  </a:ext>
                </a:extLst>
              </p:cNvPr>
              <p:cNvSpPr/>
              <p:nvPr/>
            </p:nvSpPr>
            <p:spPr>
              <a:xfrm>
                <a:off x="5657374" y="3650456"/>
                <a:ext cx="57150" cy="85725"/>
              </a:xfrm>
              <a:custGeom>
                <a:avLst/>
                <a:gdLst>
                  <a:gd name="connsiteX0" fmla="*/ 53816 w 57150"/>
                  <a:gd name="connsiteY0" fmla="*/ 61436 h 85725"/>
                  <a:gd name="connsiteX1" fmla="*/ 46196 w 57150"/>
                  <a:gd name="connsiteY1" fmla="*/ 44291 h 85725"/>
                  <a:gd name="connsiteX2" fmla="*/ 58579 w 57150"/>
                  <a:gd name="connsiteY2" fmla="*/ 28099 h 85725"/>
                  <a:gd name="connsiteX3" fmla="*/ 41434 w 57150"/>
                  <a:gd name="connsiteY3" fmla="*/ 10954 h 85725"/>
                  <a:gd name="connsiteX4" fmla="*/ 27146 w 57150"/>
                  <a:gd name="connsiteY4" fmla="*/ 18574 h 85725"/>
                  <a:gd name="connsiteX5" fmla="*/ 28099 w 57150"/>
                  <a:gd name="connsiteY5" fmla="*/ 15716 h 85725"/>
                  <a:gd name="connsiteX6" fmla="*/ 19526 w 57150"/>
                  <a:gd name="connsiteY6" fmla="*/ 7144 h 85725"/>
                  <a:gd name="connsiteX7" fmla="*/ 10001 w 57150"/>
                  <a:gd name="connsiteY7" fmla="*/ 16669 h 85725"/>
                  <a:gd name="connsiteX8" fmla="*/ 18574 w 57150"/>
                  <a:gd name="connsiteY8" fmla="*/ 25241 h 85725"/>
                  <a:gd name="connsiteX9" fmla="*/ 25241 w 57150"/>
                  <a:gd name="connsiteY9" fmla="*/ 21431 h 85725"/>
                  <a:gd name="connsiteX10" fmla="*/ 24289 w 57150"/>
                  <a:gd name="connsiteY10" fmla="*/ 28099 h 85725"/>
                  <a:gd name="connsiteX11" fmla="*/ 28099 w 57150"/>
                  <a:gd name="connsiteY11" fmla="*/ 38576 h 85725"/>
                  <a:gd name="connsiteX12" fmla="*/ 7144 w 57150"/>
                  <a:gd name="connsiteY12" fmla="*/ 61436 h 85725"/>
                  <a:gd name="connsiteX13" fmla="*/ 30004 w 57150"/>
                  <a:gd name="connsiteY13" fmla="*/ 84296 h 85725"/>
                  <a:gd name="connsiteX14" fmla="*/ 53816 w 57150"/>
                  <a:gd name="connsiteY14" fmla="*/ 6143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150" h="85725">
                    <a:moveTo>
                      <a:pt x="53816" y="61436"/>
                    </a:moveTo>
                    <a:cubicBezTo>
                      <a:pt x="53816" y="54769"/>
                      <a:pt x="50959" y="49054"/>
                      <a:pt x="46196" y="44291"/>
                    </a:cubicBezTo>
                    <a:cubicBezTo>
                      <a:pt x="52864" y="42386"/>
                      <a:pt x="58579" y="35719"/>
                      <a:pt x="58579" y="28099"/>
                    </a:cubicBezTo>
                    <a:cubicBezTo>
                      <a:pt x="58579" y="18574"/>
                      <a:pt x="50959" y="10954"/>
                      <a:pt x="41434" y="10954"/>
                    </a:cubicBezTo>
                    <a:cubicBezTo>
                      <a:pt x="35719" y="10954"/>
                      <a:pt x="30004" y="13811"/>
                      <a:pt x="27146" y="18574"/>
                    </a:cubicBezTo>
                    <a:cubicBezTo>
                      <a:pt x="27146" y="17621"/>
                      <a:pt x="28099" y="16669"/>
                      <a:pt x="28099" y="15716"/>
                    </a:cubicBezTo>
                    <a:cubicBezTo>
                      <a:pt x="28099" y="10954"/>
                      <a:pt x="24289" y="7144"/>
                      <a:pt x="19526" y="7144"/>
                    </a:cubicBezTo>
                    <a:cubicBezTo>
                      <a:pt x="14764" y="7144"/>
                      <a:pt x="10001" y="10954"/>
                      <a:pt x="10001" y="16669"/>
                    </a:cubicBezTo>
                    <a:cubicBezTo>
                      <a:pt x="10001" y="21431"/>
                      <a:pt x="13811" y="25241"/>
                      <a:pt x="18574" y="25241"/>
                    </a:cubicBezTo>
                    <a:cubicBezTo>
                      <a:pt x="21431" y="25241"/>
                      <a:pt x="24289" y="23336"/>
                      <a:pt x="25241" y="21431"/>
                    </a:cubicBezTo>
                    <a:cubicBezTo>
                      <a:pt x="24289" y="23336"/>
                      <a:pt x="24289" y="26194"/>
                      <a:pt x="24289" y="28099"/>
                    </a:cubicBezTo>
                    <a:cubicBezTo>
                      <a:pt x="24289" y="31909"/>
                      <a:pt x="25241" y="35719"/>
                      <a:pt x="28099" y="38576"/>
                    </a:cubicBezTo>
                    <a:cubicBezTo>
                      <a:pt x="16669" y="39529"/>
                      <a:pt x="7144" y="49054"/>
                      <a:pt x="7144" y="61436"/>
                    </a:cubicBezTo>
                    <a:cubicBezTo>
                      <a:pt x="7144" y="73819"/>
                      <a:pt x="17621" y="84296"/>
                      <a:pt x="30004" y="84296"/>
                    </a:cubicBezTo>
                    <a:cubicBezTo>
                      <a:pt x="43339" y="84296"/>
                      <a:pt x="53816" y="73819"/>
                      <a:pt x="53816" y="61436"/>
                    </a:cubicBezTo>
                    <a:close/>
                  </a:path>
                </a:pathLst>
              </a:custGeom>
              <a:grpFill/>
              <a:ln w="9525" cap="flat">
                <a:solidFill>
                  <a:srgbClr val="07F0F6"/>
                </a:solidFill>
                <a:prstDash val="solid"/>
                <a:miter/>
              </a:ln>
            </p:spPr>
            <p:txBody>
              <a:bodyPr rtlCol="0" anchor="ctr"/>
              <a:lstStyle/>
              <a:p>
                <a:endParaRPr lang="en-US"/>
              </a:p>
            </p:txBody>
          </p:sp>
          <p:sp>
            <p:nvSpPr>
              <p:cNvPr id="238" name="Freeform: Shape 86">
                <a:extLst>
                  <a:ext uri="{FF2B5EF4-FFF2-40B4-BE49-F238E27FC236}">
                    <a16:creationId xmlns:a16="http://schemas.microsoft.com/office/drawing/2014/main" xmlns="" id="{1BB13771-CCF4-4004-AAF6-85727B077BFD}"/>
                  </a:ext>
                </a:extLst>
              </p:cNvPr>
              <p:cNvSpPr/>
              <p:nvPr/>
            </p:nvSpPr>
            <p:spPr>
              <a:xfrm>
                <a:off x="5672614" y="3374231"/>
                <a:ext cx="47625" cy="47625"/>
              </a:xfrm>
              <a:custGeom>
                <a:avLst/>
                <a:gdLst>
                  <a:gd name="connsiteX0" fmla="*/ 7144 w 47625"/>
                  <a:gd name="connsiteY0" fmla="*/ 25241 h 47625"/>
                  <a:gd name="connsiteX1" fmla="*/ 25241 w 47625"/>
                  <a:gd name="connsiteY1" fmla="*/ 43339 h 47625"/>
                  <a:gd name="connsiteX2" fmla="*/ 43339 w 47625"/>
                  <a:gd name="connsiteY2" fmla="*/ 25241 h 47625"/>
                  <a:gd name="connsiteX3" fmla="*/ 25241 w 47625"/>
                  <a:gd name="connsiteY3" fmla="*/ 7144 h 47625"/>
                  <a:gd name="connsiteX4" fmla="*/ 7144 w 47625"/>
                  <a:gd name="connsiteY4" fmla="*/ 2524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7144" y="25241"/>
                    </a:moveTo>
                    <a:cubicBezTo>
                      <a:pt x="7144" y="35719"/>
                      <a:pt x="15716" y="43339"/>
                      <a:pt x="25241" y="43339"/>
                    </a:cubicBezTo>
                    <a:cubicBezTo>
                      <a:pt x="34766" y="43339"/>
                      <a:pt x="43339" y="34766"/>
                      <a:pt x="43339" y="25241"/>
                    </a:cubicBezTo>
                    <a:cubicBezTo>
                      <a:pt x="43339" y="14764"/>
                      <a:pt x="34766" y="7144"/>
                      <a:pt x="25241" y="7144"/>
                    </a:cubicBezTo>
                    <a:cubicBezTo>
                      <a:pt x="15716" y="7144"/>
                      <a:pt x="7144" y="14764"/>
                      <a:pt x="7144" y="25241"/>
                    </a:cubicBezTo>
                    <a:close/>
                  </a:path>
                </a:pathLst>
              </a:custGeom>
              <a:grpFill/>
              <a:ln w="9525" cap="flat">
                <a:solidFill>
                  <a:srgbClr val="07F0F6"/>
                </a:solidFill>
                <a:prstDash val="solid"/>
                <a:miter/>
              </a:ln>
            </p:spPr>
            <p:txBody>
              <a:bodyPr rtlCol="0" anchor="ctr"/>
              <a:lstStyle/>
              <a:p>
                <a:endParaRPr lang="en-US"/>
              </a:p>
            </p:txBody>
          </p:sp>
          <p:sp>
            <p:nvSpPr>
              <p:cNvPr id="239" name="Freeform: Shape 87">
                <a:extLst>
                  <a:ext uri="{FF2B5EF4-FFF2-40B4-BE49-F238E27FC236}">
                    <a16:creationId xmlns:a16="http://schemas.microsoft.com/office/drawing/2014/main" xmlns="" id="{BF24E680-18A4-4925-BC59-39C73604E282}"/>
                  </a:ext>
                </a:extLst>
              </p:cNvPr>
              <p:cNvSpPr/>
              <p:nvPr/>
            </p:nvSpPr>
            <p:spPr>
              <a:xfrm>
                <a:off x="5797391" y="4164806"/>
                <a:ext cx="28575" cy="28575"/>
              </a:xfrm>
              <a:custGeom>
                <a:avLst/>
                <a:gdLst>
                  <a:gd name="connsiteX0" fmla="*/ 24289 w 28575"/>
                  <a:gd name="connsiteY0" fmla="*/ 15716 h 28575"/>
                  <a:gd name="connsiteX1" fmla="*/ 15716 w 28575"/>
                  <a:gd name="connsiteY1" fmla="*/ 7144 h 28575"/>
                  <a:gd name="connsiteX2" fmla="*/ 7144 w 28575"/>
                  <a:gd name="connsiteY2" fmla="*/ 15716 h 28575"/>
                  <a:gd name="connsiteX3" fmla="*/ 15716 w 28575"/>
                  <a:gd name="connsiteY3" fmla="*/ 24289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10954"/>
                      <a:pt x="20479" y="7144"/>
                      <a:pt x="15716" y="7144"/>
                    </a:cubicBezTo>
                    <a:cubicBezTo>
                      <a:pt x="10954" y="7144"/>
                      <a:pt x="7144" y="10954"/>
                      <a:pt x="7144" y="15716"/>
                    </a:cubicBezTo>
                    <a:cubicBezTo>
                      <a:pt x="7144" y="20479"/>
                      <a:pt x="10954" y="24289"/>
                      <a:pt x="15716" y="24289"/>
                    </a:cubicBezTo>
                    <a:cubicBezTo>
                      <a:pt x="20479" y="23336"/>
                      <a:pt x="24289" y="19526"/>
                      <a:pt x="24289" y="15716"/>
                    </a:cubicBezTo>
                    <a:close/>
                  </a:path>
                </a:pathLst>
              </a:custGeom>
              <a:grpFill/>
              <a:ln w="9525" cap="flat">
                <a:solidFill>
                  <a:srgbClr val="07F0F6"/>
                </a:solidFill>
                <a:prstDash val="solid"/>
                <a:miter/>
              </a:ln>
            </p:spPr>
            <p:txBody>
              <a:bodyPr rtlCol="0" anchor="ctr"/>
              <a:lstStyle/>
              <a:p>
                <a:endParaRPr lang="en-US"/>
              </a:p>
            </p:txBody>
          </p:sp>
          <p:sp>
            <p:nvSpPr>
              <p:cNvPr id="240" name="Freeform: Shape 88">
                <a:extLst>
                  <a:ext uri="{FF2B5EF4-FFF2-40B4-BE49-F238E27FC236}">
                    <a16:creationId xmlns:a16="http://schemas.microsoft.com/office/drawing/2014/main" xmlns="" id="{F0DDB656-FBB0-4FDA-A39F-728C6A4BC8F6}"/>
                  </a:ext>
                </a:extLst>
              </p:cNvPr>
              <p:cNvSpPr/>
              <p:nvPr/>
            </p:nvSpPr>
            <p:spPr>
              <a:xfrm>
                <a:off x="6067717" y="3886676"/>
                <a:ext cx="19050" cy="19050"/>
              </a:xfrm>
              <a:custGeom>
                <a:avLst/>
                <a:gdLst>
                  <a:gd name="connsiteX0" fmla="*/ 13043 w 19050"/>
                  <a:gd name="connsiteY0" fmla="*/ 18574 h 19050"/>
                  <a:gd name="connsiteX1" fmla="*/ 18758 w 19050"/>
                  <a:gd name="connsiteY1" fmla="*/ 12859 h 19050"/>
                  <a:gd name="connsiteX2" fmla="*/ 13043 w 19050"/>
                  <a:gd name="connsiteY2" fmla="*/ 7144 h 19050"/>
                  <a:gd name="connsiteX3" fmla="*/ 7328 w 19050"/>
                  <a:gd name="connsiteY3" fmla="*/ 12859 h 19050"/>
                  <a:gd name="connsiteX4" fmla="*/ 13043 w 19050"/>
                  <a:gd name="connsiteY4" fmla="*/ 1857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3043" y="18574"/>
                    </a:moveTo>
                    <a:cubicBezTo>
                      <a:pt x="15901" y="18574"/>
                      <a:pt x="18758" y="15716"/>
                      <a:pt x="18758" y="12859"/>
                    </a:cubicBezTo>
                    <a:cubicBezTo>
                      <a:pt x="18758" y="10001"/>
                      <a:pt x="15901" y="7144"/>
                      <a:pt x="13043" y="7144"/>
                    </a:cubicBezTo>
                    <a:cubicBezTo>
                      <a:pt x="10186" y="7144"/>
                      <a:pt x="7328" y="10001"/>
                      <a:pt x="7328" y="12859"/>
                    </a:cubicBezTo>
                    <a:cubicBezTo>
                      <a:pt x="6376" y="15716"/>
                      <a:pt x="9233" y="18574"/>
                      <a:pt x="13043" y="18574"/>
                    </a:cubicBezTo>
                    <a:close/>
                  </a:path>
                </a:pathLst>
              </a:custGeom>
              <a:grpFill/>
              <a:ln w="9525" cap="flat">
                <a:solidFill>
                  <a:srgbClr val="07F0F6"/>
                </a:solidFill>
                <a:prstDash val="solid"/>
                <a:miter/>
              </a:ln>
            </p:spPr>
            <p:txBody>
              <a:bodyPr rtlCol="0" anchor="ctr"/>
              <a:lstStyle/>
              <a:p>
                <a:endParaRPr lang="en-US"/>
              </a:p>
            </p:txBody>
          </p:sp>
          <p:sp>
            <p:nvSpPr>
              <p:cNvPr id="241" name="Freeform: Shape 89">
                <a:extLst>
                  <a:ext uri="{FF2B5EF4-FFF2-40B4-BE49-F238E27FC236}">
                    <a16:creationId xmlns:a16="http://schemas.microsoft.com/office/drawing/2014/main" xmlns="" id="{DC267DF7-82BD-4AFD-8086-A63A210B3762}"/>
                  </a:ext>
                </a:extLst>
              </p:cNvPr>
              <p:cNvSpPr/>
              <p:nvPr/>
            </p:nvSpPr>
            <p:spPr>
              <a:xfrm>
                <a:off x="5555456" y="3539014"/>
                <a:ext cx="57150" cy="57150"/>
              </a:xfrm>
              <a:custGeom>
                <a:avLst/>
                <a:gdLst>
                  <a:gd name="connsiteX0" fmla="*/ 31909 w 57150"/>
                  <a:gd name="connsiteY0" fmla="*/ 56674 h 57150"/>
                  <a:gd name="connsiteX1" fmla="*/ 56674 w 57150"/>
                  <a:gd name="connsiteY1" fmla="*/ 31909 h 57150"/>
                  <a:gd name="connsiteX2" fmla="*/ 31909 w 57150"/>
                  <a:gd name="connsiteY2" fmla="*/ 7144 h 57150"/>
                  <a:gd name="connsiteX3" fmla="*/ 7144 w 57150"/>
                  <a:gd name="connsiteY3" fmla="*/ 31909 h 57150"/>
                  <a:gd name="connsiteX4" fmla="*/ 31909 w 57150"/>
                  <a:gd name="connsiteY4" fmla="*/ 5667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31909" y="56674"/>
                    </a:moveTo>
                    <a:cubicBezTo>
                      <a:pt x="45244" y="56674"/>
                      <a:pt x="56674" y="46196"/>
                      <a:pt x="56674" y="31909"/>
                    </a:cubicBezTo>
                    <a:cubicBezTo>
                      <a:pt x="56674" y="18574"/>
                      <a:pt x="46196" y="7144"/>
                      <a:pt x="31909" y="7144"/>
                    </a:cubicBezTo>
                    <a:cubicBezTo>
                      <a:pt x="18574" y="7144"/>
                      <a:pt x="7144" y="17621"/>
                      <a:pt x="7144" y="31909"/>
                    </a:cubicBezTo>
                    <a:cubicBezTo>
                      <a:pt x="7144" y="46196"/>
                      <a:pt x="18574" y="56674"/>
                      <a:pt x="31909" y="56674"/>
                    </a:cubicBezTo>
                    <a:close/>
                  </a:path>
                </a:pathLst>
              </a:custGeom>
              <a:grpFill/>
              <a:ln w="9525" cap="flat">
                <a:solidFill>
                  <a:srgbClr val="07F0F6"/>
                </a:solidFill>
                <a:prstDash val="solid"/>
                <a:miter/>
              </a:ln>
            </p:spPr>
            <p:txBody>
              <a:bodyPr rtlCol="0" anchor="ctr"/>
              <a:lstStyle/>
              <a:p>
                <a:endParaRPr lang="en-US"/>
              </a:p>
            </p:txBody>
          </p:sp>
          <p:sp>
            <p:nvSpPr>
              <p:cNvPr id="242" name="Freeform: Shape 90">
                <a:extLst>
                  <a:ext uri="{FF2B5EF4-FFF2-40B4-BE49-F238E27FC236}">
                    <a16:creationId xmlns:a16="http://schemas.microsoft.com/office/drawing/2014/main" xmlns="" id="{6AE660CE-C5BD-42EF-B27C-49E439E1FC8F}"/>
                  </a:ext>
                </a:extLst>
              </p:cNvPr>
              <p:cNvSpPr/>
              <p:nvPr/>
            </p:nvSpPr>
            <p:spPr>
              <a:xfrm>
                <a:off x="6038374" y="4180046"/>
                <a:ext cx="19050" cy="19050"/>
              </a:xfrm>
              <a:custGeom>
                <a:avLst/>
                <a:gdLst>
                  <a:gd name="connsiteX0" fmla="*/ 7144 w 19050"/>
                  <a:gd name="connsiteY0" fmla="*/ 12859 h 19050"/>
                  <a:gd name="connsiteX1" fmla="*/ 12859 w 19050"/>
                  <a:gd name="connsiteY1" fmla="*/ 18574 h 19050"/>
                  <a:gd name="connsiteX2" fmla="*/ 18574 w 19050"/>
                  <a:gd name="connsiteY2" fmla="*/ 12859 h 19050"/>
                  <a:gd name="connsiteX3" fmla="*/ 12859 w 19050"/>
                  <a:gd name="connsiteY3" fmla="*/ 7144 h 19050"/>
                  <a:gd name="connsiteX4" fmla="*/ 7144 w 19050"/>
                  <a:gd name="connsiteY4" fmla="*/ 12859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7144" y="12859"/>
                    </a:moveTo>
                    <a:cubicBezTo>
                      <a:pt x="7144" y="15716"/>
                      <a:pt x="10001" y="18574"/>
                      <a:pt x="12859" y="18574"/>
                    </a:cubicBezTo>
                    <a:cubicBezTo>
                      <a:pt x="15716" y="18574"/>
                      <a:pt x="18574" y="15716"/>
                      <a:pt x="18574" y="12859"/>
                    </a:cubicBezTo>
                    <a:cubicBezTo>
                      <a:pt x="18574" y="10001"/>
                      <a:pt x="15716" y="7144"/>
                      <a:pt x="12859" y="7144"/>
                    </a:cubicBezTo>
                    <a:cubicBezTo>
                      <a:pt x="10001" y="8096"/>
                      <a:pt x="7144" y="10001"/>
                      <a:pt x="7144" y="12859"/>
                    </a:cubicBezTo>
                    <a:close/>
                  </a:path>
                </a:pathLst>
              </a:custGeom>
              <a:grpFill/>
              <a:ln w="9525" cap="flat">
                <a:solidFill>
                  <a:srgbClr val="07F0F6"/>
                </a:solidFill>
                <a:prstDash val="solid"/>
                <a:miter/>
              </a:ln>
            </p:spPr>
            <p:txBody>
              <a:bodyPr rtlCol="0" anchor="ctr"/>
              <a:lstStyle/>
              <a:p>
                <a:endParaRPr lang="en-US"/>
              </a:p>
            </p:txBody>
          </p:sp>
          <p:sp>
            <p:nvSpPr>
              <p:cNvPr id="243" name="Freeform: Shape 91">
                <a:extLst>
                  <a:ext uri="{FF2B5EF4-FFF2-40B4-BE49-F238E27FC236}">
                    <a16:creationId xmlns:a16="http://schemas.microsoft.com/office/drawing/2014/main" xmlns="" id="{371982C4-8F12-4D9D-8B7E-4747C775CF8A}"/>
                  </a:ext>
                </a:extLst>
              </p:cNvPr>
              <p:cNvSpPr/>
              <p:nvPr/>
            </p:nvSpPr>
            <p:spPr>
              <a:xfrm>
                <a:off x="5919311" y="3565684"/>
                <a:ext cx="19050" cy="19050"/>
              </a:xfrm>
              <a:custGeom>
                <a:avLst/>
                <a:gdLst>
                  <a:gd name="connsiteX0" fmla="*/ 7144 w 19050"/>
                  <a:gd name="connsiteY0" fmla="*/ 12859 h 19050"/>
                  <a:gd name="connsiteX1" fmla="*/ 12859 w 19050"/>
                  <a:gd name="connsiteY1" fmla="*/ 18574 h 19050"/>
                  <a:gd name="connsiteX2" fmla="*/ 18574 w 19050"/>
                  <a:gd name="connsiteY2" fmla="*/ 12859 h 19050"/>
                  <a:gd name="connsiteX3" fmla="*/ 12859 w 19050"/>
                  <a:gd name="connsiteY3" fmla="*/ 7144 h 19050"/>
                  <a:gd name="connsiteX4" fmla="*/ 7144 w 19050"/>
                  <a:gd name="connsiteY4" fmla="*/ 12859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7144" y="12859"/>
                    </a:moveTo>
                    <a:cubicBezTo>
                      <a:pt x="7144" y="15716"/>
                      <a:pt x="10001" y="18574"/>
                      <a:pt x="12859" y="18574"/>
                    </a:cubicBezTo>
                    <a:cubicBezTo>
                      <a:pt x="15716" y="18574"/>
                      <a:pt x="18574" y="15716"/>
                      <a:pt x="18574" y="12859"/>
                    </a:cubicBezTo>
                    <a:cubicBezTo>
                      <a:pt x="18574" y="10001"/>
                      <a:pt x="15716" y="7144"/>
                      <a:pt x="12859" y="7144"/>
                    </a:cubicBezTo>
                    <a:cubicBezTo>
                      <a:pt x="10001" y="7144"/>
                      <a:pt x="7144" y="10001"/>
                      <a:pt x="7144" y="12859"/>
                    </a:cubicBezTo>
                    <a:close/>
                  </a:path>
                </a:pathLst>
              </a:custGeom>
              <a:grpFill/>
              <a:ln w="9525" cap="flat">
                <a:solidFill>
                  <a:srgbClr val="07F0F6"/>
                </a:solidFill>
                <a:prstDash val="solid"/>
                <a:miter/>
              </a:ln>
            </p:spPr>
            <p:txBody>
              <a:bodyPr rtlCol="0" anchor="ctr"/>
              <a:lstStyle/>
              <a:p>
                <a:endParaRPr lang="en-US"/>
              </a:p>
            </p:txBody>
          </p:sp>
          <p:sp>
            <p:nvSpPr>
              <p:cNvPr id="244" name="Freeform: Shape 92">
                <a:extLst>
                  <a:ext uri="{FF2B5EF4-FFF2-40B4-BE49-F238E27FC236}">
                    <a16:creationId xmlns:a16="http://schemas.microsoft.com/office/drawing/2014/main" xmlns="" id="{A1A67460-9BE0-41D6-9B22-5BD527E6661C}"/>
                  </a:ext>
                </a:extLst>
              </p:cNvPr>
              <p:cNvSpPr/>
              <p:nvPr/>
            </p:nvSpPr>
            <p:spPr>
              <a:xfrm>
                <a:off x="5928836" y="4101941"/>
                <a:ext cx="19050" cy="19050"/>
              </a:xfrm>
              <a:custGeom>
                <a:avLst/>
                <a:gdLst>
                  <a:gd name="connsiteX0" fmla="*/ 12859 w 19050"/>
                  <a:gd name="connsiteY0" fmla="*/ 18574 h 19050"/>
                  <a:gd name="connsiteX1" fmla="*/ 18574 w 19050"/>
                  <a:gd name="connsiteY1" fmla="*/ 12859 h 19050"/>
                  <a:gd name="connsiteX2" fmla="*/ 12859 w 19050"/>
                  <a:gd name="connsiteY2" fmla="*/ 7144 h 19050"/>
                  <a:gd name="connsiteX3" fmla="*/ 7144 w 19050"/>
                  <a:gd name="connsiteY3" fmla="*/ 12859 h 19050"/>
                  <a:gd name="connsiteX4" fmla="*/ 12859 w 19050"/>
                  <a:gd name="connsiteY4" fmla="*/ 1857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2859" y="18574"/>
                    </a:moveTo>
                    <a:cubicBezTo>
                      <a:pt x="15716" y="18574"/>
                      <a:pt x="18574" y="15716"/>
                      <a:pt x="18574" y="12859"/>
                    </a:cubicBezTo>
                    <a:cubicBezTo>
                      <a:pt x="18574" y="10001"/>
                      <a:pt x="15716" y="7144"/>
                      <a:pt x="12859" y="7144"/>
                    </a:cubicBezTo>
                    <a:cubicBezTo>
                      <a:pt x="10001" y="7144"/>
                      <a:pt x="7144" y="10001"/>
                      <a:pt x="7144" y="12859"/>
                    </a:cubicBezTo>
                    <a:cubicBezTo>
                      <a:pt x="7144" y="15716"/>
                      <a:pt x="10001" y="18574"/>
                      <a:pt x="12859" y="18574"/>
                    </a:cubicBezTo>
                    <a:close/>
                  </a:path>
                </a:pathLst>
              </a:custGeom>
              <a:grpFill/>
              <a:ln w="9525" cap="flat">
                <a:solidFill>
                  <a:srgbClr val="07F0F6"/>
                </a:solidFill>
                <a:prstDash val="solid"/>
                <a:miter/>
              </a:ln>
            </p:spPr>
            <p:txBody>
              <a:bodyPr rtlCol="0" anchor="ctr"/>
              <a:lstStyle/>
              <a:p>
                <a:endParaRPr lang="en-US"/>
              </a:p>
            </p:txBody>
          </p:sp>
          <p:sp>
            <p:nvSpPr>
              <p:cNvPr id="245" name="Freeform: Shape 93">
                <a:extLst>
                  <a:ext uri="{FF2B5EF4-FFF2-40B4-BE49-F238E27FC236}">
                    <a16:creationId xmlns:a16="http://schemas.microsoft.com/office/drawing/2014/main" xmlns="" id="{F69A2F6C-CDB9-403F-927F-BBEAC902E71C}"/>
                  </a:ext>
                </a:extLst>
              </p:cNvPr>
              <p:cNvSpPr/>
              <p:nvPr/>
            </p:nvSpPr>
            <p:spPr>
              <a:xfrm>
                <a:off x="5470684" y="3559016"/>
                <a:ext cx="66675" cy="66675"/>
              </a:xfrm>
              <a:custGeom>
                <a:avLst/>
                <a:gdLst>
                  <a:gd name="connsiteX0" fmla="*/ 33814 w 66675"/>
                  <a:gd name="connsiteY0" fmla="*/ 7144 h 66675"/>
                  <a:gd name="connsiteX1" fmla="*/ 7144 w 66675"/>
                  <a:gd name="connsiteY1" fmla="*/ 33814 h 66675"/>
                  <a:gd name="connsiteX2" fmla="*/ 33814 w 66675"/>
                  <a:gd name="connsiteY2" fmla="*/ 60484 h 66675"/>
                  <a:gd name="connsiteX3" fmla="*/ 60484 w 66675"/>
                  <a:gd name="connsiteY3" fmla="*/ 33814 h 66675"/>
                  <a:gd name="connsiteX4" fmla="*/ 33814 w 66675"/>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33814" y="7144"/>
                    </a:moveTo>
                    <a:cubicBezTo>
                      <a:pt x="19526" y="7144"/>
                      <a:pt x="7144" y="18574"/>
                      <a:pt x="7144" y="33814"/>
                    </a:cubicBezTo>
                    <a:cubicBezTo>
                      <a:pt x="7144" y="48101"/>
                      <a:pt x="18574" y="60484"/>
                      <a:pt x="33814" y="60484"/>
                    </a:cubicBezTo>
                    <a:cubicBezTo>
                      <a:pt x="48101" y="60484"/>
                      <a:pt x="60484" y="49054"/>
                      <a:pt x="60484" y="33814"/>
                    </a:cubicBezTo>
                    <a:cubicBezTo>
                      <a:pt x="59531" y="18574"/>
                      <a:pt x="48101" y="7144"/>
                      <a:pt x="33814" y="7144"/>
                    </a:cubicBezTo>
                    <a:close/>
                  </a:path>
                </a:pathLst>
              </a:custGeom>
              <a:grpFill/>
              <a:ln w="9525" cap="flat">
                <a:solidFill>
                  <a:srgbClr val="07F0F6"/>
                </a:solidFill>
                <a:prstDash val="solid"/>
                <a:miter/>
              </a:ln>
            </p:spPr>
            <p:txBody>
              <a:bodyPr rtlCol="0" anchor="ctr"/>
              <a:lstStyle/>
              <a:p>
                <a:endParaRPr lang="en-US"/>
              </a:p>
            </p:txBody>
          </p:sp>
          <p:sp>
            <p:nvSpPr>
              <p:cNvPr id="246" name="Freeform: Shape 94">
                <a:extLst>
                  <a:ext uri="{FF2B5EF4-FFF2-40B4-BE49-F238E27FC236}">
                    <a16:creationId xmlns:a16="http://schemas.microsoft.com/office/drawing/2014/main" xmlns="" id="{F731CD3B-6859-477C-9486-7C654D947ACB}"/>
                  </a:ext>
                </a:extLst>
              </p:cNvPr>
              <p:cNvSpPr/>
              <p:nvPr/>
            </p:nvSpPr>
            <p:spPr>
              <a:xfrm>
                <a:off x="5958364" y="3854291"/>
                <a:ext cx="38100" cy="38100"/>
              </a:xfrm>
              <a:custGeom>
                <a:avLst/>
                <a:gdLst>
                  <a:gd name="connsiteX0" fmla="*/ 20479 w 38100"/>
                  <a:gd name="connsiteY0" fmla="*/ 33814 h 38100"/>
                  <a:gd name="connsiteX1" fmla="*/ 33814 w 38100"/>
                  <a:gd name="connsiteY1" fmla="*/ 20479 h 38100"/>
                  <a:gd name="connsiteX2" fmla="*/ 20479 w 38100"/>
                  <a:gd name="connsiteY2" fmla="*/ 7144 h 38100"/>
                  <a:gd name="connsiteX3" fmla="*/ 7144 w 38100"/>
                  <a:gd name="connsiteY3" fmla="*/ 20479 h 38100"/>
                  <a:gd name="connsiteX4" fmla="*/ 20479 w 38100"/>
                  <a:gd name="connsiteY4" fmla="*/ 3381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33814"/>
                    </a:moveTo>
                    <a:cubicBezTo>
                      <a:pt x="27146" y="33814"/>
                      <a:pt x="33814" y="28099"/>
                      <a:pt x="33814" y="20479"/>
                    </a:cubicBezTo>
                    <a:cubicBezTo>
                      <a:pt x="33814" y="12859"/>
                      <a:pt x="28099" y="7144"/>
                      <a:pt x="20479" y="7144"/>
                    </a:cubicBezTo>
                    <a:cubicBezTo>
                      <a:pt x="13811" y="7144"/>
                      <a:pt x="7144" y="12859"/>
                      <a:pt x="7144" y="20479"/>
                    </a:cubicBezTo>
                    <a:cubicBezTo>
                      <a:pt x="7144" y="28099"/>
                      <a:pt x="12859" y="33814"/>
                      <a:pt x="20479" y="33814"/>
                    </a:cubicBezTo>
                    <a:close/>
                  </a:path>
                </a:pathLst>
              </a:custGeom>
              <a:grpFill/>
              <a:ln w="9525" cap="flat">
                <a:solidFill>
                  <a:srgbClr val="07F0F6"/>
                </a:solidFill>
                <a:prstDash val="solid"/>
                <a:miter/>
              </a:ln>
            </p:spPr>
            <p:txBody>
              <a:bodyPr rtlCol="0" anchor="ctr"/>
              <a:lstStyle/>
              <a:p>
                <a:endParaRPr lang="en-US"/>
              </a:p>
            </p:txBody>
          </p:sp>
          <p:sp>
            <p:nvSpPr>
              <p:cNvPr id="247" name="Freeform: Shape 95">
                <a:extLst>
                  <a:ext uri="{FF2B5EF4-FFF2-40B4-BE49-F238E27FC236}">
                    <a16:creationId xmlns:a16="http://schemas.microsoft.com/office/drawing/2014/main" xmlns="" id="{B47258F6-A7E9-4D60-B1EE-B9B0F2C6366B}"/>
                  </a:ext>
                </a:extLst>
              </p:cNvPr>
              <p:cNvSpPr/>
              <p:nvPr/>
            </p:nvSpPr>
            <p:spPr>
              <a:xfrm>
                <a:off x="6216491" y="2458879"/>
                <a:ext cx="19050" cy="19050"/>
              </a:xfrm>
              <a:custGeom>
                <a:avLst/>
                <a:gdLst>
                  <a:gd name="connsiteX0" fmla="*/ 13811 w 19050"/>
                  <a:gd name="connsiteY0" fmla="*/ 20479 h 19050"/>
                  <a:gd name="connsiteX1" fmla="*/ 20479 w 19050"/>
                  <a:gd name="connsiteY1" fmla="*/ 13811 h 19050"/>
                  <a:gd name="connsiteX2" fmla="*/ 13811 w 19050"/>
                  <a:gd name="connsiteY2" fmla="*/ 7144 h 19050"/>
                  <a:gd name="connsiteX3" fmla="*/ 7144 w 19050"/>
                  <a:gd name="connsiteY3" fmla="*/ 13811 h 19050"/>
                  <a:gd name="connsiteX4" fmla="*/ 13811 w 19050"/>
                  <a:gd name="connsiteY4" fmla="*/ 20479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3811" y="20479"/>
                    </a:moveTo>
                    <a:cubicBezTo>
                      <a:pt x="17621" y="20479"/>
                      <a:pt x="20479" y="17621"/>
                      <a:pt x="20479" y="13811"/>
                    </a:cubicBezTo>
                    <a:cubicBezTo>
                      <a:pt x="20479" y="10001"/>
                      <a:pt x="17621" y="7144"/>
                      <a:pt x="13811" y="7144"/>
                    </a:cubicBezTo>
                    <a:cubicBezTo>
                      <a:pt x="10001" y="7144"/>
                      <a:pt x="7144" y="10001"/>
                      <a:pt x="7144" y="13811"/>
                    </a:cubicBezTo>
                    <a:cubicBezTo>
                      <a:pt x="7144" y="17621"/>
                      <a:pt x="10001" y="20479"/>
                      <a:pt x="13811" y="20479"/>
                    </a:cubicBezTo>
                    <a:close/>
                  </a:path>
                </a:pathLst>
              </a:custGeom>
              <a:grpFill/>
              <a:ln w="9525" cap="flat">
                <a:solidFill>
                  <a:srgbClr val="07F0F6"/>
                </a:solidFill>
                <a:prstDash val="solid"/>
                <a:miter/>
              </a:ln>
            </p:spPr>
            <p:txBody>
              <a:bodyPr rtlCol="0" anchor="ctr"/>
              <a:lstStyle/>
              <a:p>
                <a:endParaRPr lang="en-US"/>
              </a:p>
            </p:txBody>
          </p:sp>
          <p:sp>
            <p:nvSpPr>
              <p:cNvPr id="248" name="Freeform: Shape 96">
                <a:extLst>
                  <a:ext uri="{FF2B5EF4-FFF2-40B4-BE49-F238E27FC236}">
                    <a16:creationId xmlns:a16="http://schemas.microsoft.com/office/drawing/2014/main" xmlns="" id="{D791F520-FBDC-4064-BD86-98167E100676}"/>
                  </a:ext>
                </a:extLst>
              </p:cNvPr>
              <p:cNvSpPr/>
              <p:nvPr/>
            </p:nvSpPr>
            <p:spPr>
              <a:xfrm>
                <a:off x="5384006" y="3668554"/>
                <a:ext cx="66675" cy="66675"/>
              </a:xfrm>
              <a:custGeom>
                <a:avLst/>
                <a:gdLst>
                  <a:gd name="connsiteX0" fmla="*/ 34766 w 66675"/>
                  <a:gd name="connsiteY0" fmla="*/ 7144 h 66675"/>
                  <a:gd name="connsiteX1" fmla="*/ 7144 w 66675"/>
                  <a:gd name="connsiteY1" fmla="*/ 34766 h 66675"/>
                  <a:gd name="connsiteX2" fmla="*/ 34766 w 66675"/>
                  <a:gd name="connsiteY2" fmla="*/ 62389 h 66675"/>
                  <a:gd name="connsiteX3" fmla="*/ 62389 w 66675"/>
                  <a:gd name="connsiteY3" fmla="*/ 34766 h 66675"/>
                  <a:gd name="connsiteX4" fmla="*/ 34766 w 66675"/>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34766" y="7144"/>
                    </a:moveTo>
                    <a:cubicBezTo>
                      <a:pt x="19526" y="7144"/>
                      <a:pt x="7144" y="19526"/>
                      <a:pt x="7144" y="34766"/>
                    </a:cubicBezTo>
                    <a:cubicBezTo>
                      <a:pt x="7144" y="50006"/>
                      <a:pt x="19526" y="62389"/>
                      <a:pt x="34766" y="62389"/>
                    </a:cubicBezTo>
                    <a:cubicBezTo>
                      <a:pt x="50006" y="62389"/>
                      <a:pt x="62389" y="50006"/>
                      <a:pt x="62389" y="34766"/>
                    </a:cubicBezTo>
                    <a:cubicBezTo>
                      <a:pt x="62389" y="18574"/>
                      <a:pt x="50006" y="7144"/>
                      <a:pt x="34766" y="7144"/>
                    </a:cubicBezTo>
                    <a:close/>
                  </a:path>
                </a:pathLst>
              </a:custGeom>
              <a:grpFill/>
              <a:ln w="9525" cap="flat">
                <a:solidFill>
                  <a:srgbClr val="07F0F6"/>
                </a:solidFill>
                <a:prstDash val="solid"/>
                <a:miter/>
              </a:ln>
            </p:spPr>
            <p:txBody>
              <a:bodyPr rtlCol="0" anchor="ctr"/>
              <a:lstStyle/>
              <a:p>
                <a:endParaRPr lang="en-US"/>
              </a:p>
            </p:txBody>
          </p:sp>
          <p:sp>
            <p:nvSpPr>
              <p:cNvPr id="249" name="Freeform: Shape 97">
                <a:extLst>
                  <a:ext uri="{FF2B5EF4-FFF2-40B4-BE49-F238E27FC236}">
                    <a16:creationId xmlns:a16="http://schemas.microsoft.com/office/drawing/2014/main" xmlns="" id="{2BF75AB0-2E21-4C35-A0B7-73202F7B38A8}"/>
                  </a:ext>
                </a:extLst>
              </p:cNvPr>
              <p:cNvSpPr/>
              <p:nvPr/>
            </p:nvSpPr>
            <p:spPr>
              <a:xfrm>
                <a:off x="5896451" y="3007519"/>
                <a:ext cx="57150" cy="57150"/>
              </a:xfrm>
              <a:custGeom>
                <a:avLst/>
                <a:gdLst>
                  <a:gd name="connsiteX0" fmla="*/ 7144 w 57150"/>
                  <a:gd name="connsiteY0" fmla="*/ 30004 h 57150"/>
                  <a:gd name="connsiteX1" fmla="*/ 30004 w 57150"/>
                  <a:gd name="connsiteY1" fmla="*/ 52864 h 57150"/>
                  <a:gd name="connsiteX2" fmla="*/ 52864 w 57150"/>
                  <a:gd name="connsiteY2" fmla="*/ 30004 h 57150"/>
                  <a:gd name="connsiteX3" fmla="*/ 30004 w 57150"/>
                  <a:gd name="connsiteY3" fmla="*/ 7144 h 57150"/>
                  <a:gd name="connsiteX4" fmla="*/ 7144 w 57150"/>
                  <a:gd name="connsiteY4" fmla="*/ 3000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7144" y="30004"/>
                    </a:moveTo>
                    <a:cubicBezTo>
                      <a:pt x="7144" y="43339"/>
                      <a:pt x="17621" y="52864"/>
                      <a:pt x="30004" y="52864"/>
                    </a:cubicBezTo>
                    <a:cubicBezTo>
                      <a:pt x="43339" y="52864"/>
                      <a:pt x="52864" y="42386"/>
                      <a:pt x="52864" y="30004"/>
                    </a:cubicBezTo>
                    <a:cubicBezTo>
                      <a:pt x="52864" y="16669"/>
                      <a:pt x="42386" y="7144"/>
                      <a:pt x="30004" y="7144"/>
                    </a:cubicBezTo>
                    <a:cubicBezTo>
                      <a:pt x="17621" y="7144"/>
                      <a:pt x="7144" y="17621"/>
                      <a:pt x="7144" y="30004"/>
                    </a:cubicBezTo>
                    <a:close/>
                  </a:path>
                </a:pathLst>
              </a:custGeom>
              <a:grpFill/>
              <a:ln w="9525" cap="flat">
                <a:solidFill>
                  <a:srgbClr val="07F0F6"/>
                </a:solidFill>
                <a:prstDash val="solid"/>
                <a:miter/>
              </a:ln>
            </p:spPr>
            <p:txBody>
              <a:bodyPr rtlCol="0" anchor="ctr"/>
              <a:lstStyle/>
              <a:p>
                <a:endParaRPr lang="en-US"/>
              </a:p>
            </p:txBody>
          </p:sp>
          <p:sp>
            <p:nvSpPr>
              <p:cNvPr id="250" name="Freeform: Shape 98">
                <a:extLst>
                  <a:ext uri="{FF2B5EF4-FFF2-40B4-BE49-F238E27FC236}">
                    <a16:creationId xmlns:a16="http://schemas.microsoft.com/office/drawing/2014/main" xmlns="" id="{86A23C8D-F262-44CC-A1DB-9A4BC902DE30}"/>
                  </a:ext>
                </a:extLst>
              </p:cNvPr>
              <p:cNvSpPr/>
              <p:nvPr/>
            </p:nvSpPr>
            <p:spPr>
              <a:xfrm>
                <a:off x="6256496" y="2455069"/>
                <a:ext cx="28575" cy="28575"/>
              </a:xfrm>
              <a:custGeom>
                <a:avLst/>
                <a:gdLst>
                  <a:gd name="connsiteX0" fmla="*/ 14764 w 28575"/>
                  <a:gd name="connsiteY0" fmla="*/ 22384 h 28575"/>
                  <a:gd name="connsiteX1" fmla="*/ 22384 w 28575"/>
                  <a:gd name="connsiteY1" fmla="*/ 14764 h 28575"/>
                  <a:gd name="connsiteX2" fmla="*/ 14764 w 28575"/>
                  <a:gd name="connsiteY2" fmla="*/ 7144 h 28575"/>
                  <a:gd name="connsiteX3" fmla="*/ 7144 w 28575"/>
                  <a:gd name="connsiteY3" fmla="*/ 14764 h 28575"/>
                  <a:gd name="connsiteX4" fmla="*/ 14764 w 28575"/>
                  <a:gd name="connsiteY4" fmla="*/ 2238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14764" y="22384"/>
                    </a:moveTo>
                    <a:cubicBezTo>
                      <a:pt x="19526" y="22384"/>
                      <a:pt x="22384" y="18574"/>
                      <a:pt x="22384" y="14764"/>
                    </a:cubicBezTo>
                    <a:cubicBezTo>
                      <a:pt x="22384" y="10001"/>
                      <a:pt x="18574" y="7144"/>
                      <a:pt x="14764" y="7144"/>
                    </a:cubicBezTo>
                    <a:cubicBezTo>
                      <a:pt x="10954" y="7144"/>
                      <a:pt x="7144" y="10954"/>
                      <a:pt x="7144" y="14764"/>
                    </a:cubicBezTo>
                    <a:cubicBezTo>
                      <a:pt x="7144" y="18574"/>
                      <a:pt x="10001" y="22384"/>
                      <a:pt x="14764" y="22384"/>
                    </a:cubicBezTo>
                    <a:close/>
                  </a:path>
                </a:pathLst>
              </a:custGeom>
              <a:grpFill/>
              <a:ln w="9525" cap="flat">
                <a:solidFill>
                  <a:srgbClr val="07F0F6"/>
                </a:solidFill>
                <a:prstDash val="solid"/>
                <a:miter/>
              </a:ln>
            </p:spPr>
            <p:txBody>
              <a:bodyPr rtlCol="0" anchor="ctr"/>
              <a:lstStyle/>
              <a:p>
                <a:endParaRPr lang="en-US"/>
              </a:p>
            </p:txBody>
          </p:sp>
          <p:sp>
            <p:nvSpPr>
              <p:cNvPr id="251" name="Freeform: Shape 99">
                <a:extLst>
                  <a:ext uri="{FF2B5EF4-FFF2-40B4-BE49-F238E27FC236}">
                    <a16:creationId xmlns:a16="http://schemas.microsoft.com/office/drawing/2014/main" xmlns="" id="{E41364F5-86D7-4602-9045-D9EB50156613}"/>
                  </a:ext>
                </a:extLst>
              </p:cNvPr>
              <p:cNvSpPr/>
              <p:nvPr/>
            </p:nvSpPr>
            <p:spPr>
              <a:xfrm>
                <a:off x="5407819" y="3471386"/>
                <a:ext cx="38100" cy="38100"/>
              </a:xfrm>
              <a:custGeom>
                <a:avLst/>
                <a:gdLst>
                  <a:gd name="connsiteX0" fmla="*/ 39529 w 38100"/>
                  <a:gd name="connsiteY0" fmla="*/ 23336 h 38100"/>
                  <a:gd name="connsiteX1" fmla="*/ 23336 w 38100"/>
                  <a:gd name="connsiteY1" fmla="*/ 39529 h 38100"/>
                  <a:gd name="connsiteX2" fmla="*/ 7144 w 38100"/>
                  <a:gd name="connsiteY2" fmla="*/ 23336 h 38100"/>
                  <a:gd name="connsiteX3" fmla="*/ 23336 w 38100"/>
                  <a:gd name="connsiteY3" fmla="*/ 7144 h 38100"/>
                  <a:gd name="connsiteX4" fmla="*/ 39529 w 38100"/>
                  <a:gd name="connsiteY4" fmla="*/ 2333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9529" y="23336"/>
                    </a:moveTo>
                    <a:cubicBezTo>
                      <a:pt x="39529" y="32279"/>
                      <a:pt x="32279" y="39529"/>
                      <a:pt x="23336" y="39529"/>
                    </a:cubicBezTo>
                    <a:cubicBezTo>
                      <a:pt x="14393" y="39529"/>
                      <a:pt x="7144" y="32279"/>
                      <a:pt x="7144" y="23336"/>
                    </a:cubicBezTo>
                    <a:cubicBezTo>
                      <a:pt x="7144" y="14393"/>
                      <a:pt x="14393" y="7144"/>
                      <a:pt x="23336" y="7144"/>
                    </a:cubicBezTo>
                    <a:cubicBezTo>
                      <a:pt x="32279" y="7144"/>
                      <a:pt x="39529" y="14393"/>
                      <a:pt x="39529" y="23336"/>
                    </a:cubicBezTo>
                    <a:close/>
                  </a:path>
                </a:pathLst>
              </a:custGeom>
              <a:grpFill/>
              <a:ln w="9525" cap="flat">
                <a:solidFill>
                  <a:srgbClr val="07F0F6"/>
                </a:solidFill>
                <a:prstDash val="solid"/>
                <a:miter/>
              </a:ln>
            </p:spPr>
            <p:txBody>
              <a:bodyPr rtlCol="0" anchor="ctr"/>
              <a:lstStyle/>
              <a:p>
                <a:endParaRPr lang="en-US"/>
              </a:p>
            </p:txBody>
          </p:sp>
          <p:sp>
            <p:nvSpPr>
              <p:cNvPr id="252" name="Freeform: Shape 100">
                <a:extLst>
                  <a:ext uri="{FF2B5EF4-FFF2-40B4-BE49-F238E27FC236}">
                    <a16:creationId xmlns:a16="http://schemas.microsoft.com/office/drawing/2014/main" xmlns="" id="{AB64F400-E76C-46E6-98FF-54F7399FBD31}"/>
                  </a:ext>
                </a:extLst>
              </p:cNvPr>
              <p:cNvSpPr/>
              <p:nvPr/>
            </p:nvSpPr>
            <p:spPr>
              <a:xfrm>
                <a:off x="6014561" y="2881789"/>
                <a:ext cx="19050" cy="19050"/>
              </a:xfrm>
              <a:custGeom>
                <a:avLst/>
                <a:gdLst>
                  <a:gd name="connsiteX0" fmla="*/ 7144 w 19050"/>
                  <a:gd name="connsiteY0" fmla="*/ 12859 h 19050"/>
                  <a:gd name="connsiteX1" fmla="*/ 12859 w 19050"/>
                  <a:gd name="connsiteY1" fmla="*/ 18574 h 19050"/>
                  <a:gd name="connsiteX2" fmla="*/ 18574 w 19050"/>
                  <a:gd name="connsiteY2" fmla="*/ 12859 h 19050"/>
                  <a:gd name="connsiteX3" fmla="*/ 12859 w 19050"/>
                  <a:gd name="connsiteY3" fmla="*/ 7144 h 19050"/>
                  <a:gd name="connsiteX4" fmla="*/ 7144 w 19050"/>
                  <a:gd name="connsiteY4" fmla="*/ 12859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7144" y="12859"/>
                    </a:moveTo>
                    <a:cubicBezTo>
                      <a:pt x="7144" y="15716"/>
                      <a:pt x="9049" y="18574"/>
                      <a:pt x="12859" y="18574"/>
                    </a:cubicBezTo>
                    <a:cubicBezTo>
                      <a:pt x="15716" y="18574"/>
                      <a:pt x="18574" y="16669"/>
                      <a:pt x="18574" y="12859"/>
                    </a:cubicBezTo>
                    <a:cubicBezTo>
                      <a:pt x="18574" y="10001"/>
                      <a:pt x="16669" y="7144"/>
                      <a:pt x="12859" y="7144"/>
                    </a:cubicBezTo>
                    <a:cubicBezTo>
                      <a:pt x="9049" y="8096"/>
                      <a:pt x="7144" y="10001"/>
                      <a:pt x="7144" y="12859"/>
                    </a:cubicBezTo>
                    <a:close/>
                  </a:path>
                </a:pathLst>
              </a:custGeom>
              <a:grpFill/>
              <a:ln w="9525" cap="flat">
                <a:solidFill>
                  <a:srgbClr val="07F0F6"/>
                </a:solidFill>
                <a:prstDash val="solid"/>
                <a:miter/>
              </a:ln>
            </p:spPr>
            <p:txBody>
              <a:bodyPr rtlCol="0" anchor="ctr"/>
              <a:lstStyle/>
              <a:p>
                <a:endParaRPr lang="en-US"/>
              </a:p>
            </p:txBody>
          </p:sp>
          <p:sp>
            <p:nvSpPr>
              <p:cNvPr id="253" name="Freeform: Shape 101">
                <a:extLst>
                  <a:ext uri="{FF2B5EF4-FFF2-40B4-BE49-F238E27FC236}">
                    <a16:creationId xmlns:a16="http://schemas.microsoft.com/office/drawing/2014/main" xmlns="" id="{6994CD39-D137-4F6D-BD90-D9596E88077F}"/>
                  </a:ext>
                </a:extLst>
              </p:cNvPr>
              <p:cNvSpPr/>
              <p:nvPr/>
            </p:nvSpPr>
            <p:spPr>
              <a:xfrm>
                <a:off x="5963126" y="2893219"/>
                <a:ext cx="76200" cy="85725"/>
              </a:xfrm>
              <a:custGeom>
                <a:avLst/>
                <a:gdLst>
                  <a:gd name="connsiteX0" fmla="*/ 13811 w 76200"/>
                  <a:gd name="connsiteY0" fmla="*/ 37624 h 85725"/>
                  <a:gd name="connsiteX1" fmla="*/ 13811 w 76200"/>
                  <a:gd name="connsiteY1" fmla="*/ 40481 h 85725"/>
                  <a:gd name="connsiteX2" fmla="*/ 7144 w 76200"/>
                  <a:gd name="connsiteY2" fmla="*/ 57626 h 85725"/>
                  <a:gd name="connsiteX3" fmla="*/ 15716 w 76200"/>
                  <a:gd name="connsiteY3" fmla="*/ 77629 h 85725"/>
                  <a:gd name="connsiteX4" fmla="*/ 28099 w 76200"/>
                  <a:gd name="connsiteY4" fmla="*/ 86201 h 85725"/>
                  <a:gd name="connsiteX5" fmla="*/ 33814 w 76200"/>
                  <a:gd name="connsiteY5" fmla="*/ 84296 h 85725"/>
                  <a:gd name="connsiteX6" fmla="*/ 58579 w 76200"/>
                  <a:gd name="connsiteY6" fmla="*/ 64294 h 85725"/>
                  <a:gd name="connsiteX7" fmla="*/ 74771 w 76200"/>
                  <a:gd name="connsiteY7" fmla="*/ 37624 h 85725"/>
                  <a:gd name="connsiteX8" fmla="*/ 44291 w 76200"/>
                  <a:gd name="connsiteY8" fmla="*/ 7144 h 85725"/>
                  <a:gd name="connsiteX9" fmla="*/ 13811 w 76200"/>
                  <a:gd name="connsiteY9" fmla="*/ 3762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200" h="85725">
                    <a:moveTo>
                      <a:pt x="13811" y="37624"/>
                    </a:moveTo>
                    <a:cubicBezTo>
                      <a:pt x="13811" y="38576"/>
                      <a:pt x="13811" y="39529"/>
                      <a:pt x="13811" y="40481"/>
                    </a:cubicBezTo>
                    <a:cubicBezTo>
                      <a:pt x="10001" y="45244"/>
                      <a:pt x="7144" y="50959"/>
                      <a:pt x="7144" y="57626"/>
                    </a:cubicBezTo>
                    <a:cubicBezTo>
                      <a:pt x="7144" y="65246"/>
                      <a:pt x="10954" y="71914"/>
                      <a:pt x="15716" y="77629"/>
                    </a:cubicBezTo>
                    <a:cubicBezTo>
                      <a:pt x="17621" y="82391"/>
                      <a:pt x="22384" y="86201"/>
                      <a:pt x="28099" y="86201"/>
                    </a:cubicBezTo>
                    <a:cubicBezTo>
                      <a:pt x="30004" y="86201"/>
                      <a:pt x="31909" y="85249"/>
                      <a:pt x="33814" y="84296"/>
                    </a:cubicBezTo>
                    <a:cubicBezTo>
                      <a:pt x="46196" y="84296"/>
                      <a:pt x="55721" y="75724"/>
                      <a:pt x="58579" y="64294"/>
                    </a:cubicBezTo>
                    <a:cubicBezTo>
                      <a:pt x="68104" y="58579"/>
                      <a:pt x="74771" y="49054"/>
                      <a:pt x="74771" y="37624"/>
                    </a:cubicBezTo>
                    <a:cubicBezTo>
                      <a:pt x="74771" y="20479"/>
                      <a:pt x="60484" y="7144"/>
                      <a:pt x="44291" y="7144"/>
                    </a:cubicBezTo>
                    <a:cubicBezTo>
                      <a:pt x="28099" y="7144"/>
                      <a:pt x="13811" y="20479"/>
                      <a:pt x="13811" y="37624"/>
                    </a:cubicBezTo>
                    <a:close/>
                  </a:path>
                </a:pathLst>
              </a:custGeom>
              <a:grpFill/>
              <a:ln w="9525" cap="flat">
                <a:solidFill>
                  <a:srgbClr val="07F0F6"/>
                </a:solidFill>
                <a:prstDash val="solid"/>
                <a:miter/>
              </a:ln>
            </p:spPr>
            <p:txBody>
              <a:bodyPr rtlCol="0" anchor="ctr"/>
              <a:lstStyle/>
              <a:p>
                <a:endParaRPr lang="en-US"/>
              </a:p>
            </p:txBody>
          </p:sp>
          <p:sp>
            <p:nvSpPr>
              <p:cNvPr id="254" name="Freeform: Shape 102">
                <a:extLst>
                  <a:ext uri="{FF2B5EF4-FFF2-40B4-BE49-F238E27FC236}">
                    <a16:creationId xmlns:a16="http://schemas.microsoft.com/office/drawing/2014/main" xmlns="" id="{86D5DBF1-2D27-499C-9524-87285968AFEE}"/>
                  </a:ext>
                </a:extLst>
              </p:cNvPr>
              <p:cNvSpPr/>
              <p:nvPr/>
            </p:nvSpPr>
            <p:spPr>
              <a:xfrm>
                <a:off x="5599271" y="3773329"/>
                <a:ext cx="28575" cy="28575"/>
              </a:xfrm>
              <a:custGeom>
                <a:avLst/>
                <a:gdLst>
                  <a:gd name="connsiteX0" fmla="*/ 14764 w 28575"/>
                  <a:gd name="connsiteY0" fmla="*/ 22384 h 28575"/>
                  <a:gd name="connsiteX1" fmla="*/ 22384 w 28575"/>
                  <a:gd name="connsiteY1" fmla="*/ 14764 h 28575"/>
                  <a:gd name="connsiteX2" fmla="*/ 14764 w 28575"/>
                  <a:gd name="connsiteY2" fmla="*/ 7144 h 28575"/>
                  <a:gd name="connsiteX3" fmla="*/ 7144 w 28575"/>
                  <a:gd name="connsiteY3" fmla="*/ 14764 h 28575"/>
                  <a:gd name="connsiteX4" fmla="*/ 14764 w 28575"/>
                  <a:gd name="connsiteY4" fmla="*/ 2238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14764" y="22384"/>
                    </a:moveTo>
                    <a:cubicBezTo>
                      <a:pt x="18574" y="22384"/>
                      <a:pt x="22384" y="19526"/>
                      <a:pt x="22384" y="14764"/>
                    </a:cubicBezTo>
                    <a:cubicBezTo>
                      <a:pt x="22384" y="10954"/>
                      <a:pt x="18574" y="7144"/>
                      <a:pt x="14764" y="7144"/>
                    </a:cubicBezTo>
                    <a:cubicBezTo>
                      <a:pt x="10954" y="7144"/>
                      <a:pt x="7144" y="10001"/>
                      <a:pt x="7144" y="14764"/>
                    </a:cubicBezTo>
                    <a:cubicBezTo>
                      <a:pt x="7144" y="18574"/>
                      <a:pt x="10954" y="22384"/>
                      <a:pt x="14764" y="22384"/>
                    </a:cubicBezTo>
                    <a:close/>
                  </a:path>
                </a:pathLst>
              </a:custGeom>
              <a:grpFill/>
              <a:ln w="9525" cap="flat">
                <a:solidFill>
                  <a:srgbClr val="07F0F6"/>
                </a:solidFill>
                <a:prstDash val="solid"/>
                <a:miter/>
              </a:ln>
            </p:spPr>
            <p:txBody>
              <a:bodyPr rtlCol="0" anchor="ctr"/>
              <a:lstStyle/>
              <a:p>
                <a:endParaRPr lang="en-US"/>
              </a:p>
            </p:txBody>
          </p:sp>
          <p:sp>
            <p:nvSpPr>
              <p:cNvPr id="255" name="Freeform: Shape 103">
                <a:extLst>
                  <a:ext uri="{FF2B5EF4-FFF2-40B4-BE49-F238E27FC236}">
                    <a16:creationId xmlns:a16="http://schemas.microsoft.com/office/drawing/2014/main" xmlns="" id="{F2FECE3C-C112-407F-ADB5-B0EEF0D1315E}"/>
                  </a:ext>
                </a:extLst>
              </p:cNvPr>
              <p:cNvSpPr/>
              <p:nvPr/>
            </p:nvSpPr>
            <p:spPr>
              <a:xfrm>
                <a:off x="5607844" y="3741896"/>
                <a:ext cx="38100" cy="38100"/>
              </a:xfrm>
              <a:custGeom>
                <a:avLst/>
                <a:gdLst>
                  <a:gd name="connsiteX0" fmla="*/ 23336 w 38100"/>
                  <a:gd name="connsiteY0" fmla="*/ 7144 h 38100"/>
                  <a:gd name="connsiteX1" fmla="*/ 7144 w 38100"/>
                  <a:gd name="connsiteY1" fmla="*/ 23336 h 38100"/>
                  <a:gd name="connsiteX2" fmla="*/ 23336 w 38100"/>
                  <a:gd name="connsiteY2" fmla="*/ 39529 h 38100"/>
                  <a:gd name="connsiteX3" fmla="*/ 39529 w 38100"/>
                  <a:gd name="connsiteY3" fmla="*/ 23336 h 38100"/>
                  <a:gd name="connsiteX4" fmla="*/ 23336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3336" y="7144"/>
                    </a:moveTo>
                    <a:cubicBezTo>
                      <a:pt x="13811" y="7144"/>
                      <a:pt x="7144" y="14764"/>
                      <a:pt x="7144" y="23336"/>
                    </a:cubicBezTo>
                    <a:cubicBezTo>
                      <a:pt x="7144" y="31909"/>
                      <a:pt x="14764" y="39529"/>
                      <a:pt x="23336" y="39529"/>
                    </a:cubicBezTo>
                    <a:cubicBezTo>
                      <a:pt x="32861" y="39529"/>
                      <a:pt x="39529" y="31909"/>
                      <a:pt x="39529" y="23336"/>
                    </a:cubicBezTo>
                    <a:cubicBezTo>
                      <a:pt x="39529" y="14764"/>
                      <a:pt x="31909" y="7144"/>
                      <a:pt x="23336" y="7144"/>
                    </a:cubicBezTo>
                    <a:close/>
                  </a:path>
                </a:pathLst>
              </a:custGeom>
              <a:grpFill/>
              <a:ln w="9525" cap="flat">
                <a:solidFill>
                  <a:srgbClr val="07F0F6"/>
                </a:solidFill>
                <a:prstDash val="solid"/>
                <a:miter/>
              </a:ln>
            </p:spPr>
            <p:txBody>
              <a:bodyPr rtlCol="0" anchor="ctr"/>
              <a:lstStyle/>
              <a:p>
                <a:endParaRPr lang="en-US"/>
              </a:p>
            </p:txBody>
          </p:sp>
          <p:sp>
            <p:nvSpPr>
              <p:cNvPr id="256" name="Freeform: Shape 104">
                <a:extLst>
                  <a:ext uri="{FF2B5EF4-FFF2-40B4-BE49-F238E27FC236}">
                    <a16:creationId xmlns:a16="http://schemas.microsoft.com/office/drawing/2014/main" xmlns="" id="{316DFDDF-94AA-451D-840A-996F7C0971CD}"/>
                  </a:ext>
                </a:extLst>
              </p:cNvPr>
              <p:cNvSpPr/>
              <p:nvPr/>
            </p:nvSpPr>
            <p:spPr>
              <a:xfrm>
                <a:off x="6123146" y="2626519"/>
                <a:ext cx="47625" cy="47625"/>
              </a:xfrm>
              <a:custGeom>
                <a:avLst/>
                <a:gdLst>
                  <a:gd name="connsiteX0" fmla="*/ 28099 w 47625"/>
                  <a:gd name="connsiteY0" fmla="*/ 49054 h 47625"/>
                  <a:gd name="connsiteX1" fmla="*/ 49054 w 47625"/>
                  <a:gd name="connsiteY1" fmla="*/ 28099 h 47625"/>
                  <a:gd name="connsiteX2" fmla="*/ 28099 w 47625"/>
                  <a:gd name="connsiteY2" fmla="*/ 7144 h 47625"/>
                  <a:gd name="connsiteX3" fmla="*/ 7144 w 47625"/>
                  <a:gd name="connsiteY3" fmla="*/ 28099 h 47625"/>
                  <a:gd name="connsiteX4" fmla="*/ 28099 w 47625"/>
                  <a:gd name="connsiteY4" fmla="*/ 49054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47625">
                    <a:moveTo>
                      <a:pt x="28099" y="49054"/>
                    </a:moveTo>
                    <a:cubicBezTo>
                      <a:pt x="39529" y="49054"/>
                      <a:pt x="49054" y="39529"/>
                      <a:pt x="49054" y="28099"/>
                    </a:cubicBezTo>
                    <a:cubicBezTo>
                      <a:pt x="49054" y="16669"/>
                      <a:pt x="39529" y="7144"/>
                      <a:pt x="28099" y="7144"/>
                    </a:cubicBezTo>
                    <a:cubicBezTo>
                      <a:pt x="16669" y="7144"/>
                      <a:pt x="7144" y="16669"/>
                      <a:pt x="7144" y="28099"/>
                    </a:cubicBezTo>
                    <a:cubicBezTo>
                      <a:pt x="7144" y="39529"/>
                      <a:pt x="16669" y="49054"/>
                      <a:pt x="28099" y="49054"/>
                    </a:cubicBezTo>
                    <a:close/>
                  </a:path>
                </a:pathLst>
              </a:custGeom>
              <a:grpFill/>
              <a:ln w="9525" cap="flat">
                <a:solidFill>
                  <a:srgbClr val="07F0F6"/>
                </a:solidFill>
                <a:prstDash val="solid"/>
                <a:miter/>
              </a:ln>
            </p:spPr>
            <p:txBody>
              <a:bodyPr rtlCol="0" anchor="ctr"/>
              <a:lstStyle/>
              <a:p>
                <a:endParaRPr lang="en-US"/>
              </a:p>
            </p:txBody>
          </p:sp>
          <p:sp>
            <p:nvSpPr>
              <p:cNvPr id="257" name="Freeform: Shape 105">
                <a:extLst>
                  <a:ext uri="{FF2B5EF4-FFF2-40B4-BE49-F238E27FC236}">
                    <a16:creationId xmlns:a16="http://schemas.microsoft.com/office/drawing/2014/main" xmlns="" id="{5F18C520-BD5D-4E7A-BAB8-C54A483DDE6F}"/>
                  </a:ext>
                </a:extLst>
              </p:cNvPr>
              <p:cNvSpPr/>
              <p:nvPr/>
            </p:nvSpPr>
            <p:spPr>
              <a:xfrm>
                <a:off x="6023134" y="2957989"/>
                <a:ext cx="28575" cy="28575"/>
              </a:xfrm>
              <a:custGeom>
                <a:avLst/>
                <a:gdLst>
                  <a:gd name="connsiteX0" fmla="*/ 7144 w 28575"/>
                  <a:gd name="connsiteY0" fmla="*/ 15716 h 28575"/>
                  <a:gd name="connsiteX1" fmla="*/ 15716 w 28575"/>
                  <a:gd name="connsiteY1" fmla="*/ 24289 h 28575"/>
                  <a:gd name="connsiteX2" fmla="*/ 24289 w 28575"/>
                  <a:gd name="connsiteY2" fmla="*/ 15716 h 28575"/>
                  <a:gd name="connsiteX3" fmla="*/ 15716 w 28575"/>
                  <a:gd name="connsiteY3" fmla="*/ 7144 h 28575"/>
                  <a:gd name="connsiteX4" fmla="*/ 7144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7144" y="15716"/>
                    </a:moveTo>
                    <a:cubicBezTo>
                      <a:pt x="7144" y="20479"/>
                      <a:pt x="10954" y="24289"/>
                      <a:pt x="15716" y="24289"/>
                    </a:cubicBezTo>
                    <a:cubicBezTo>
                      <a:pt x="20479" y="24289"/>
                      <a:pt x="24289" y="20479"/>
                      <a:pt x="24289" y="15716"/>
                    </a:cubicBezTo>
                    <a:cubicBezTo>
                      <a:pt x="24289" y="10954"/>
                      <a:pt x="20479" y="7144"/>
                      <a:pt x="15716" y="7144"/>
                    </a:cubicBezTo>
                    <a:cubicBezTo>
                      <a:pt x="10001" y="8096"/>
                      <a:pt x="7144" y="11906"/>
                      <a:pt x="7144" y="15716"/>
                    </a:cubicBezTo>
                    <a:close/>
                  </a:path>
                </a:pathLst>
              </a:custGeom>
              <a:grpFill/>
              <a:ln w="9525" cap="flat">
                <a:solidFill>
                  <a:srgbClr val="07F0F6"/>
                </a:solidFill>
                <a:prstDash val="solid"/>
                <a:miter/>
              </a:ln>
            </p:spPr>
            <p:txBody>
              <a:bodyPr rtlCol="0" anchor="ctr"/>
              <a:lstStyle/>
              <a:p>
                <a:endParaRPr lang="en-US"/>
              </a:p>
            </p:txBody>
          </p:sp>
          <p:sp>
            <p:nvSpPr>
              <p:cNvPr id="258" name="Freeform: Shape 106">
                <a:extLst>
                  <a:ext uri="{FF2B5EF4-FFF2-40B4-BE49-F238E27FC236}">
                    <a16:creationId xmlns:a16="http://schemas.microsoft.com/office/drawing/2014/main" xmlns="" id="{FBF1E186-61E4-408B-89EB-2CBB9C6D1F8A}"/>
                  </a:ext>
                </a:extLst>
              </p:cNvPr>
              <p:cNvSpPr/>
              <p:nvPr/>
            </p:nvSpPr>
            <p:spPr>
              <a:xfrm>
                <a:off x="5868829" y="2835116"/>
                <a:ext cx="57150" cy="57150"/>
              </a:xfrm>
              <a:custGeom>
                <a:avLst/>
                <a:gdLst>
                  <a:gd name="connsiteX0" fmla="*/ 29051 w 57150"/>
                  <a:gd name="connsiteY0" fmla="*/ 50959 h 57150"/>
                  <a:gd name="connsiteX1" fmla="*/ 50959 w 57150"/>
                  <a:gd name="connsiteY1" fmla="*/ 29051 h 57150"/>
                  <a:gd name="connsiteX2" fmla="*/ 29051 w 57150"/>
                  <a:gd name="connsiteY2" fmla="*/ 7144 h 57150"/>
                  <a:gd name="connsiteX3" fmla="*/ 7144 w 57150"/>
                  <a:gd name="connsiteY3" fmla="*/ 29051 h 57150"/>
                  <a:gd name="connsiteX4" fmla="*/ 29051 w 57150"/>
                  <a:gd name="connsiteY4" fmla="*/ 5095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29051" y="50959"/>
                    </a:moveTo>
                    <a:cubicBezTo>
                      <a:pt x="41434" y="50959"/>
                      <a:pt x="50959" y="41434"/>
                      <a:pt x="50959" y="29051"/>
                    </a:cubicBezTo>
                    <a:cubicBezTo>
                      <a:pt x="50959" y="16669"/>
                      <a:pt x="41434" y="7144"/>
                      <a:pt x="29051" y="7144"/>
                    </a:cubicBezTo>
                    <a:cubicBezTo>
                      <a:pt x="16669" y="7144"/>
                      <a:pt x="7144" y="16669"/>
                      <a:pt x="7144" y="29051"/>
                    </a:cubicBezTo>
                    <a:cubicBezTo>
                      <a:pt x="7144" y="41434"/>
                      <a:pt x="16669" y="50959"/>
                      <a:pt x="29051" y="50959"/>
                    </a:cubicBezTo>
                    <a:close/>
                  </a:path>
                </a:pathLst>
              </a:custGeom>
              <a:grpFill/>
              <a:ln w="9525" cap="flat">
                <a:solidFill>
                  <a:srgbClr val="07F0F6"/>
                </a:solidFill>
                <a:prstDash val="solid"/>
                <a:miter/>
              </a:ln>
            </p:spPr>
            <p:txBody>
              <a:bodyPr rtlCol="0" anchor="ctr"/>
              <a:lstStyle/>
              <a:p>
                <a:endParaRPr lang="en-US"/>
              </a:p>
            </p:txBody>
          </p:sp>
          <p:sp>
            <p:nvSpPr>
              <p:cNvPr id="259" name="Freeform: Shape 107">
                <a:extLst>
                  <a:ext uri="{FF2B5EF4-FFF2-40B4-BE49-F238E27FC236}">
                    <a16:creationId xmlns:a16="http://schemas.microsoft.com/office/drawing/2014/main" xmlns="" id="{DCFE5379-A144-4287-B035-FEA2ED11A8BB}"/>
                  </a:ext>
                </a:extLst>
              </p:cNvPr>
              <p:cNvSpPr/>
              <p:nvPr/>
            </p:nvSpPr>
            <p:spPr>
              <a:xfrm>
                <a:off x="5718334" y="3236119"/>
                <a:ext cx="28575" cy="28575"/>
              </a:xfrm>
              <a:custGeom>
                <a:avLst/>
                <a:gdLst>
                  <a:gd name="connsiteX0" fmla="*/ 16669 w 28575"/>
                  <a:gd name="connsiteY0" fmla="*/ 26194 h 28575"/>
                  <a:gd name="connsiteX1" fmla="*/ 26194 w 28575"/>
                  <a:gd name="connsiteY1" fmla="*/ 16669 h 28575"/>
                  <a:gd name="connsiteX2" fmla="*/ 16669 w 28575"/>
                  <a:gd name="connsiteY2" fmla="*/ 7144 h 28575"/>
                  <a:gd name="connsiteX3" fmla="*/ 7144 w 28575"/>
                  <a:gd name="connsiteY3" fmla="*/ 16669 h 28575"/>
                  <a:gd name="connsiteX4" fmla="*/ 16669 w 28575"/>
                  <a:gd name="connsiteY4" fmla="*/ 2619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16669" y="26194"/>
                    </a:moveTo>
                    <a:cubicBezTo>
                      <a:pt x="22384" y="26194"/>
                      <a:pt x="26194" y="21431"/>
                      <a:pt x="26194" y="16669"/>
                    </a:cubicBezTo>
                    <a:cubicBezTo>
                      <a:pt x="26194" y="10954"/>
                      <a:pt x="21431" y="7144"/>
                      <a:pt x="16669" y="7144"/>
                    </a:cubicBezTo>
                    <a:cubicBezTo>
                      <a:pt x="10954" y="7144"/>
                      <a:pt x="7144" y="11906"/>
                      <a:pt x="7144" y="16669"/>
                    </a:cubicBezTo>
                    <a:cubicBezTo>
                      <a:pt x="7144" y="21431"/>
                      <a:pt x="11906" y="26194"/>
                      <a:pt x="16669" y="26194"/>
                    </a:cubicBezTo>
                    <a:close/>
                  </a:path>
                </a:pathLst>
              </a:custGeom>
              <a:grpFill/>
              <a:ln w="9525" cap="flat">
                <a:solidFill>
                  <a:srgbClr val="07F0F6"/>
                </a:solidFill>
                <a:prstDash val="solid"/>
                <a:miter/>
              </a:ln>
            </p:spPr>
            <p:txBody>
              <a:bodyPr rtlCol="0" anchor="ctr"/>
              <a:lstStyle/>
              <a:p>
                <a:endParaRPr lang="en-US"/>
              </a:p>
            </p:txBody>
          </p:sp>
          <p:sp>
            <p:nvSpPr>
              <p:cNvPr id="260" name="Freeform: Shape 108">
                <a:extLst>
                  <a:ext uri="{FF2B5EF4-FFF2-40B4-BE49-F238E27FC236}">
                    <a16:creationId xmlns:a16="http://schemas.microsoft.com/office/drawing/2014/main" xmlns="" id="{D97F9E09-288E-4D55-A46A-06519760ED96}"/>
                  </a:ext>
                </a:extLst>
              </p:cNvPr>
              <p:cNvSpPr/>
              <p:nvPr/>
            </p:nvSpPr>
            <p:spPr>
              <a:xfrm>
                <a:off x="6134576" y="2823686"/>
                <a:ext cx="28575" cy="28575"/>
              </a:xfrm>
              <a:custGeom>
                <a:avLst/>
                <a:gdLst>
                  <a:gd name="connsiteX0" fmla="*/ 18574 w 28575"/>
                  <a:gd name="connsiteY0" fmla="*/ 30004 h 28575"/>
                  <a:gd name="connsiteX1" fmla="*/ 30004 w 28575"/>
                  <a:gd name="connsiteY1" fmla="*/ 18574 h 28575"/>
                  <a:gd name="connsiteX2" fmla="*/ 18574 w 28575"/>
                  <a:gd name="connsiteY2" fmla="*/ 7144 h 28575"/>
                  <a:gd name="connsiteX3" fmla="*/ 7144 w 28575"/>
                  <a:gd name="connsiteY3" fmla="*/ 18574 h 28575"/>
                  <a:gd name="connsiteX4" fmla="*/ 18574 w 28575"/>
                  <a:gd name="connsiteY4" fmla="*/ 3000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18574" y="30004"/>
                    </a:moveTo>
                    <a:cubicBezTo>
                      <a:pt x="25241" y="30004"/>
                      <a:pt x="30004" y="25241"/>
                      <a:pt x="30004" y="18574"/>
                    </a:cubicBezTo>
                    <a:cubicBezTo>
                      <a:pt x="30004" y="12859"/>
                      <a:pt x="25241" y="7144"/>
                      <a:pt x="18574" y="7144"/>
                    </a:cubicBezTo>
                    <a:cubicBezTo>
                      <a:pt x="11906" y="7144"/>
                      <a:pt x="7144" y="11906"/>
                      <a:pt x="7144" y="18574"/>
                    </a:cubicBezTo>
                    <a:cubicBezTo>
                      <a:pt x="7144" y="25241"/>
                      <a:pt x="11906" y="30004"/>
                      <a:pt x="18574" y="30004"/>
                    </a:cubicBezTo>
                    <a:close/>
                  </a:path>
                </a:pathLst>
              </a:custGeom>
              <a:grpFill/>
              <a:ln w="9525" cap="flat">
                <a:solidFill>
                  <a:srgbClr val="07F0F6"/>
                </a:solidFill>
                <a:prstDash val="solid"/>
                <a:miter/>
              </a:ln>
            </p:spPr>
            <p:txBody>
              <a:bodyPr rtlCol="0" anchor="ctr"/>
              <a:lstStyle/>
              <a:p>
                <a:endParaRPr lang="en-US"/>
              </a:p>
            </p:txBody>
          </p:sp>
          <p:sp>
            <p:nvSpPr>
              <p:cNvPr id="261" name="Freeform: Shape 109">
                <a:extLst>
                  <a:ext uri="{FF2B5EF4-FFF2-40B4-BE49-F238E27FC236}">
                    <a16:creationId xmlns:a16="http://schemas.microsoft.com/office/drawing/2014/main" xmlns="" id="{0F4138DC-C73B-4C62-9742-D030D3596E1D}"/>
                  </a:ext>
                </a:extLst>
              </p:cNvPr>
              <p:cNvSpPr/>
              <p:nvPr/>
            </p:nvSpPr>
            <p:spPr>
              <a:xfrm>
                <a:off x="6121241" y="2847499"/>
                <a:ext cx="38100" cy="38100"/>
              </a:xfrm>
              <a:custGeom>
                <a:avLst/>
                <a:gdLst>
                  <a:gd name="connsiteX0" fmla="*/ 23336 w 38100"/>
                  <a:gd name="connsiteY0" fmla="*/ 39529 h 38100"/>
                  <a:gd name="connsiteX1" fmla="*/ 39529 w 38100"/>
                  <a:gd name="connsiteY1" fmla="*/ 23336 h 38100"/>
                  <a:gd name="connsiteX2" fmla="*/ 23336 w 38100"/>
                  <a:gd name="connsiteY2" fmla="*/ 7144 h 38100"/>
                  <a:gd name="connsiteX3" fmla="*/ 7144 w 38100"/>
                  <a:gd name="connsiteY3" fmla="*/ 23336 h 38100"/>
                  <a:gd name="connsiteX4" fmla="*/ 23336 w 38100"/>
                  <a:gd name="connsiteY4" fmla="*/ 3952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3336" y="39529"/>
                    </a:moveTo>
                    <a:cubicBezTo>
                      <a:pt x="31909" y="39529"/>
                      <a:pt x="39529" y="31909"/>
                      <a:pt x="39529" y="23336"/>
                    </a:cubicBezTo>
                    <a:cubicBezTo>
                      <a:pt x="39529" y="14764"/>
                      <a:pt x="32861" y="7144"/>
                      <a:pt x="23336" y="7144"/>
                    </a:cubicBezTo>
                    <a:cubicBezTo>
                      <a:pt x="14764" y="7144"/>
                      <a:pt x="7144" y="13811"/>
                      <a:pt x="7144" y="23336"/>
                    </a:cubicBezTo>
                    <a:cubicBezTo>
                      <a:pt x="8096" y="31909"/>
                      <a:pt x="14764" y="39529"/>
                      <a:pt x="23336" y="39529"/>
                    </a:cubicBezTo>
                    <a:close/>
                  </a:path>
                </a:pathLst>
              </a:custGeom>
              <a:grpFill/>
              <a:ln w="9525" cap="flat">
                <a:solidFill>
                  <a:srgbClr val="07F0F6"/>
                </a:solidFill>
                <a:prstDash val="solid"/>
                <a:miter/>
              </a:ln>
            </p:spPr>
            <p:txBody>
              <a:bodyPr rtlCol="0" anchor="ctr"/>
              <a:lstStyle/>
              <a:p>
                <a:endParaRPr lang="en-US"/>
              </a:p>
            </p:txBody>
          </p:sp>
          <p:sp>
            <p:nvSpPr>
              <p:cNvPr id="262" name="Freeform: Shape 110">
                <a:extLst>
                  <a:ext uri="{FF2B5EF4-FFF2-40B4-BE49-F238E27FC236}">
                    <a16:creationId xmlns:a16="http://schemas.microsoft.com/office/drawing/2014/main" xmlns="" id="{303182F1-DBBC-4C84-8717-E165E77BE45C}"/>
                  </a:ext>
                </a:extLst>
              </p:cNvPr>
              <p:cNvSpPr/>
              <p:nvPr/>
            </p:nvSpPr>
            <p:spPr>
              <a:xfrm>
                <a:off x="5774531" y="3376136"/>
                <a:ext cx="76200" cy="95250"/>
              </a:xfrm>
              <a:custGeom>
                <a:avLst/>
                <a:gdLst>
                  <a:gd name="connsiteX0" fmla="*/ 25241 w 76200"/>
                  <a:gd name="connsiteY0" fmla="*/ 7144 h 95250"/>
                  <a:gd name="connsiteX1" fmla="*/ 7144 w 76200"/>
                  <a:gd name="connsiteY1" fmla="*/ 25241 h 95250"/>
                  <a:gd name="connsiteX2" fmla="*/ 18574 w 76200"/>
                  <a:gd name="connsiteY2" fmla="*/ 42386 h 95250"/>
                  <a:gd name="connsiteX3" fmla="*/ 14764 w 76200"/>
                  <a:gd name="connsiteY3" fmla="*/ 54769 h 95250"/>
                  <a:gd name="connsiteX4" fmla="*/ 14764 w 76200"/>
                  <a:gd name="connsiteY4" fmla="*/ 55721 h 95250"/>
                  <a:gd name="connsiteX5" fmla="*/ 7144 w 76200"/>
                  <a:gd name="connsiteY5" fmla="*/ 71914 h 95250"/>
                  <a:gd name="connsiteX6" fmla="*/ 29051 w 76200"/>
                  <a:gd name="connsiteY6" fmla="*/ 93821 h 95250"/>
                  <a:gd name="connsiteX7" fmla="*/ 50959 w 76200"/>
                  <a:gd name="connsiteY7" fmla="*/ 71914 h 95250"/>
                  <a:gd name="connsiteX8" fmla="*/ 50959 w 76200"/>
                  <a:gd name="connsiteY8" fmla="*/ 68104 h 95250"/>
                  <a:gd name="connsiteX9" fmla="*/ 54769 w 76200"/>
                  <a:gd name="connsiteY9" fmla="*/ 61436 h 95250"/>
                  <a:gd name="connsiteX10" fmla="*/ 61436 w 76200"/>
                  <a:gd name="connsiteY10" fmla="*/ 64294 h 95250"/>
                  <a:gd name="connsiteX11" fmla="*/ 71914 w 76200"/>
                  <a:gd name="connsiteY11" fmla="*/ 53816 h 95250"/>
                  <a:gd name="connsiteX12" fmla="*/ 61436 w 76200"/>
                  <a:gd name="connsiteY12" fmla="*/ 43339 h 95250"/>
                  <a:gd name="connsiteX13" fmla="*/ 54769 w 76200"/>
                  <a:gd name="connsiteY13" fmla="*/ 46196 h 95250"/>
                  <a:gd name="connsiteX14" fmla="*/ 40481 w 76200"/>
                  <a:gd name="connsiteY14" fmla="*/ 33814 h 95250"/>
                  <a:gd name="connsiteX15" fmla="*/ 42386 w 76200"/>
                  <a:gd name="connsiteY15" fmla="*/ 25241 h 95250"/>
                  <a:gd name="connsiteX16" fmla="*/ 25241 w 76200"/>
                  <a:gd name="connsiteY16"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95250">
                    <a:moveTo>
                      <a:pt x="25241" y="7144"/>
                    </a:moveTo>
                    <a:cubicBezTo>
                      <a:pt x="14764" y="7144"/>
                      <a:pt x="7144" y="15716"/>
                      <a:pt x="7144" y="25241"/>
                    </a:cubicBezTo>
                    <a:cubicBezTo>
                      <a:pt x="7144" y="32861"/>
                      <a:pt x="11906" y="39529"/>
                      <a:pt x="18574" y="42386"/>
                    </a:cubicBezTo>
                    <a:cubicBezTo>
                      <a:pt x="15716" y="46196"/>
                      <a:pt x="14764" y="50006"/>
                      <a:pt x="14764" y="54769"/>
                    </a:cubicBezTo>
                    <a:cubicBezTo>
                      <a:pt x="14764" y="55721"/>
                      <a:pt x="14764" y="55721"/>
                      <a:pt x="14764" y="55721"/>
                    </a:cubicBezTo>
                    <a:cubicBezTo>
                      <a:pt x="10001" y="59531"/>
                      <a:pt x="7144" y="65246"/>
                      <a:pt x="7144" y="71914"/>
                    </a:cubicBezTo>
                    <a:cubicBezTo>
                      <a:pt x="7144" y="84296"/>
                      <a:pt x="16669" y="93821"/>
                      <a:pt x="29051" y="93821"/>
                    </a:cubicBezTo>
                    <a:cubicBezTo>
                      <a:pt x="41434" y="93821"/>
                      <a:pt x="50959" y="84296"/>
                      <a:pt x="50959" y="71914"/>
                    </a:cubicBezTo>
                    <a:cubicBezTo>
                      <a:pt x="50959" y="70961"/>
                      <a:pt x="50959" y="70009"/>
                      <a:pt x="50959" y="68104"/>
                    </a:cubicBezTo>
                    <a:cubicBezTo>
                      <a:pt x="52864" y="66199"/>
                      <a:pt x="53816" y="64294"/>
                      <a:pt x="54769" y="61436"/>
                    </a:cubicBezTo>
                    <a:cubicBezTo>
                      <a:pt x="56674" y="63341"/>
                      <a:pt x="59531" y="64294"/>
                      <a:pt x="61436" y="64294"/>
                    </a:cubicBezTo>
                    <a:cubicBezTo>
                      <a:pt x="67151" y="64294"/>
                      <a:pt x="71914" y="59531"/>
                      <a:pt x="71914" y="53816"/>
                    </a:cubicBezTo>
                    <a:cubicBezTo>
                      <a:pt x="71914" y="48101"/>
                      <a:pt x="67151" y="43339"/>
                      <a:pt x="61436" y="43339"/>
                    </a:cubicBezTo>
                    <a:cubicBezTo>
                      <a:pt x="58579" y="43339"/>
                      <a:pt x="56674" y="44291"/>
                      <a:pt x="54769" y="46196"/>
                    </a:cubicBezTo>
                    <a:cubicBezTo>
                      <a:pt x="51911" y="39529"/>
                      <a:pt x="47149" y="34766"/>
                      <a:pt x="40481" y="33814"/>
                    </a:cubicBezTo>
                    <a:cubicBezTo>
                      <a:pt x="41434" y="30956"/>
                      <a:pt x="42386" y="28099"/>
                      <a:pt x="42386" y="25241"/>
                    </a:cubicBezTo>
                    <a:cubicBezTo>
                      <a:pt x="43339" y="15716"/>
                      <a:pt x="34766" y="7144"/>
                      <a:pt x="25241" y="7144"/>
                    </a:cubicBezTo>
                    <a:close/>
                  </a:path>
                </a:pathLst>
              </a:custGeom>
              <a:grpFill/>
              <a:ln w="9525" cap="flat">
                <a:solidFill>
                  <a:srgbClr val="07F0F6"/>
                </a:solidFill>
                <a:prstDash val="solid"/>
                <a:miter/>
              </a:ln>
            </p:spPr>
            <p:txBody>
              <a:bodyPr rtlCol="0" anchor="ctr"/>
              <a:lstStyle/>
              <a:p>
                <a:endParaRPr lang="en-US"/>
              </a:p>
            </p:txBody>
          </p:sp>
          <p:sp>
            <p:nvSpPr>
              <p:cNvPr id="263" name="Freeform: Shape 111">
                <a:extLst>
                  <a:ext uri="{FF2B5EF4-FFF2-40B4-BE49-F238E27FC236}">
                    <a16:creationId xmlns:a16="http://schemas.microsoft.com/office/drawing/2014/main" xmlns="" id="{299CEEDA-A3DB-4D07-8CF4-4EE1AFBF7F88}"/>
                  </a:ext>
                </a:extLst>
              </p:cNvPr>
              <p:cNvSpPr/>
              <p:nvPr/>
            </p:nvSpPr>
            <p:spPr>
              <a:xfrm>
                <a:off x="5570696" y="3223736"/>
                <a:ext cx="28575" cy="28575"/>
              </a:xfrm>
              <a:custGeom>
                <a:avLst/>
                <a:gdLst>
                  <a:gd name="connsiteX0" fmla="*/ 28099 w 28575"/>
                  <a:gd name="connsiteY0" fmla="*/ 17621 h 28575"/>
                  <a:gd name="connsiteX1" fmla="*/ 17621 w 28575"/>
                  <a:gd name="connsiteY1" fmla="*/ 7144 h 28575"/>
                  <a:gd name="connsiteX2" fmla="*/ 7144 w 28575"/>
                  <a:gd name="connsiteY2" fmla="*/ 17621 h 28575"/>
                  <a:gd name="connsiteX3" fmla="*/ 17621 w 28575"/>
                  <a:gd name="connsiteY3" fmla="*/ 28099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11906"/>
                      <a:pt x="23336" y="7144"/>
                      <a:pt x="17621" y="7144"/>
                    </a:cubicBezTo>
                    <a:cubicBezTo>
                      <a:pt x="11906" y="7144"/>
                      <a:pt x="7144" y="11906"/>
                      <a:pt x="7144" y="17621"/>
                    </a:cubicBezTo>
                    <a:cubicBezTo>
                      <a:pt x="7144" y="23336"/>
                      <a:pt x="11906" y="28099"/>
                      <a:pt x="17621" y="28099"/>
                    </a:cubicBezTo>
                    <a:cubicBezTo>
                      <a:pt x="23336" y="28099"/>
                      <a:pt x="28099" y="23336"/>
                      <a:pt x="28099" y="17621"/>
                    </a:cubicBezTo>
                    <a:close/>
                  </a:path>
                </a:pathLst>
              </a:custGeom>
              <a:grpFill/>
              <a:ln w="9525" cap="flat">
                <a:solidFill>
                  <a:srgbClr val="07F0F6"/>
                </a:solidFill>
                <a:prstDash val="solid"/>
                <a:miter/>
              </a:ln>
            </p:spPr>
            <p:txBody>
              <a:bodyPr rtlCol="0" anchor="ctr"/>
              <a:lstStyle/>
              <a:p>
                <a:endParaRPr lang="en-US"/>
              </a:p>
            </p:txBody>
          </p:sp>
          <p:sp>
            <p:nvSpPr>
              <p:cNvPr id="264" name="Freeform: Shape 112">
                <a:extLst>
                  <a:ext uri="{FF2B5EF4-FFF2-40B4-BE49-F238E27FC236}">
                    <a16:creationId xmlns:a16="http://schemas.microsoft.com/office/drawing/2014/main" xmlns="" id="{7A72E71C-E691-4092-8734-6B8414623E18}"/>
                  </a:ext>
                </a:extLst>
              </p:cNvPr>
              <p:cNvSpPr/>
              <p:nvPr/>
            </p:nvSpPr>
            <p:spPr>
              <a:xfrm>
                <a:off x="5915501" y="4155281"/>
                <a:ext cx="38100" cy="28575"/>
              </a:xfrm>
              <a:custGeom>
                <a:avLst/>
                <a:gdLst>
                  <a:gd name="connsiteX0" fmla="*/ 7144 w 38100"/>
                  <a:gd name="connsiteY0" fmla="*/ 20479 h 28575"/>
                  <a:gd name="connsiteX1" fmla="*/ 14764 w 38100"/>
                  <a:gd name="connsiteY1" fmla="*/ 28099 h 28575"/>
                  <a:gd name="connsiteX2" fmla="*/ 22384 w 38100"/>
                  <a:gd name="connsiteY2" fmla="*/ 20479 h 28575"/>
                  <a:gd name="connsiteX3" fmla="*/ 28099 w 38100"/>
                  <a:gd name="connsiteY3" fmla="*/ 23336 h 28575"/>
                  <a:gd name="connsiteX4" fmla="*/ 35719 w 38100"/>
                  <a:gd name="connsiteY4" fmla="*/ 15716 h 28575"/>
                  <a:gd name="connsiteX5" fmla="*/ 28099 w 38100"/>
                  <a:gd name="connsiteY5" fmla="*/ 7144 h 28575"/>
                  <a:gd name="connsiteX6" fmla="*/ 20479 w 38100"/>
                  <a:gd name="connsiteY6" fmla="*/ 14764 h 28575"/>
                  <a:gd name="connsiteX7" fmla="*/ 14764 w 38100"/>
                  <a:gd name="connsiteY7" fmla="*/ 11906 h 28575"/>
                  <a:gd name="connsiteX8" fmla="*/ 7144 w 38100"/>
                  <a:gd name="connsiteY8" fmla="*/ 20479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28575">
                    <a:moveTo>
                      <a:pt x="7144" y="20479"/>
                    </a:moveTo>
                    <a:cubicBezTo>
                      <a:pt x="7144" y="25241"/>
                      <a:pt x="10954" y="28099"/>
                      <a:pt x="14764" y="28099"/>
                    </a:cubicBezTo>
                    <a:cubicBezTo>
                      <a:pt x="19526" y="28099"/>
                      <a:pt x="22384" y="24289"/>
                      <a:pt x="22384" y="20479"/>
                    </a:cubicBezTo>
                    <a:cubicBezTo>
                      <a:pt x="23336" y="22384"/>
                      <a:pt x="26194" y="23336"/>
                      <a:pt x="28099" y="23336"/>
                    </a:cubicBezTo>
                    <a:cubicBezTo>
                      <a:pt x="31909" y="23336"/>
                      <a:pt x="35719" y="19526"/>
                      <a:pt x="35719" y="15716"/>
                    </a:cubicBezTo>
                    <a:cubicBezTo>
                      <a:pt x="35719" y="11906"/>
                      <a:pt x="32861" y="7144"/>
                      <a:pt x="28099" y="7144"/>
                    </a:cubicBezTo>
                    <a:cubicBezTo>
                      <a:pt x="24289" y="7144"/>
                      <a:pt x="20479" y="10954"/>
                      <a:pt x="20479" y="14764"/>
                    </a:cubicBezTo>
                    <a:cubicBezTo>
                      <a:pt x="18574" y="12859"/>
                      <a:pt x="16669" y="11906"/>
                      <a:pt x="14764" y="11906"/>
                    </a:cubicBezTo>
                    <a:cubicBezTo>
                      <a:pt x="10001" y="11906"/>
                      <a:pt x="7144" y="15716"/>
                      <a:pt x="7144" y="20479"/>
                    </a:cubicBezTo>
                    <a:close/>
                  </a:path>
                </a:pathLst>
              </a:custGeom>
              <a:grpFill/>
              <a:ln w="9525" cap="flat">
                <a:solidFill>
                  <a:srgbClr val="07F0F6"/>
                </a:solidFill>
                <a:prstDash val="solid"/>
                <a:miter/>
              </a:ln>
            </p:spPr>
            <p:txBody>
              <a:bodyPr rtlCol="0" anchor="ctr"/>
              <a:lstStyle/>
              <a:p>
                <a:endParaRPr lang="en-US"/>
              </a:p>
            </p:txBody>
          </p:sp>
          <p:sp>
            <p:nvSpPr>
              <p:cNvPr id="265" name="Freeform: Shape 113">
                <a:extLst>
                  <a:ext uri="{FF2B5EF4-FFF2-40B4-BE49-F238E27FC236}">
                    <a16:creationId xmlns:a16="http://schemas.microsoft.com/office/drawing/2014/main" xmlns="" id="{BF40D4F3-A699-4842-94D6-593102EFE948}"/>
                  </a:ext>
                </a:extLst>
              </p:cNvPr>
              <p:cNvSpPr/>
              <p:nvPr/>
            </p:nvSpPr>
            <p:spPr>
              <a:xfrm>
                <a:off x="5491639" y="3211354"/>
                <a:ext cx="66675" cy="66675"/>
              </a:xfrm>
              <a:custGeom>
                <a:avLst/>
                <a:gdLst>
                  <a:gd name="connsiteX0" fmla="*/ 37624 w 66675"/>
                  <a:gd name="connsiteY0" fmla="*/ 68104 h 66675"/>
                  <a:gd name="connsiteX1" fmla="*/ 68104 w 66675"/>
                  <a:gd name="connsiteY1" fmla="*/ 37624 h 66675"/>
                  <a:gd name="connsiteX2" fmla="*/ 37624 w 66675"/>
                  <a:gd name="connsiteY2" fmla="*/ 7144 h 66675"/>
                  <a:gd name="connsiteX3" fmla="*/ 7144 w 66675"/>
                  <a:gd name="connsiteY3" fmla="*/ 37624 h 66675"/>
                  <a:gd name="connsiteX4" fmla="*/ 37624 w 66675"/>
                  <a:gd name="connsiteY4" fmla="*/ 6810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37624" y="68104"/>
                    </a:moveTo>
                    <a:cubicBezTo>
                      <a:pt x="54769" y="68104"/>
                      <a:pt x="68104" y="54769"/>
                      <a:pt x="68104" y="37624"/>
                    </a:cubicBezTo>
                    <a:cubicBezTo>
                      <a:pt x="68104" y="20479"/>
                      <a:pt x="54769" y="7144"/>
                      <a:pt x="37624" y="7144"/>
                    </a:cubicBezTo>
                    <a:cubicBezTo>
                      <a:pt x="20479" y="7144"/>
                      <a:pt x="7144" y="20479"/>
                      <a:pt x="7144" y="37624"/>
                    </a:cubicBezTo>
                    <a:cubicBezTo>
                      <a:pt x="7144" y="54769"/>
                      <a:pt x="20479" y="68104"/>
                      <a:pt x="37624" y="68104"/>
                    </a:cubicBezTo>
                    <a:close/>
                  </a:path>
                </a:pathLst>
              </a:custGeom>
              <a:grpFill/>
              <a:ln w="9525" cap="flat">
                <a:solidFill>
                  <a:srgbClr val="07F0F6"/>
                </a:solidFill>
                <a:prstDash val="solid"/>
                <a:miter/>
              </a:ln>
            </p:spPr>
            <p:txBody>
              <a:bodyPr rtlCol="0" anchor="ctr"/>
              <a:lstStyle/>
              <a:p>
                <a:endParaRPr lang="en-US"/>
              </a:p>
            </p:txBody>
          </p:sp>
          <p:sp>
            <p:nvSpPr>
              <p:cNvPr id="266" name="Freeform: Shape 114">
                <a:extLst>
                  <a:ext uri="{FF2B5EF4-FFF2-40B4-BE49-F238E27FC236}">
                    <a16:creationId xmlns:a16="http://schemas.microsoft.com/office/drawing/2014/main" xmlns="" id="{3D864144-2DDC-42E9-8E10-9F1F5CA697F8}"/>
                  </a:ext>
                </a:extLst>
              </p:cNvPr>
              <p:cNvSpPr/>
              <p:nvPr/>
            </p:nvSpPr>
            <p:spPr>
              <a:xfrm>
                <a:off x="5838349" y="3117056"/>
                <a:ext cx="76200" cy="85725"/>
              </a:xfrm>
              <a:custGeom>
                <a:avLst/>
                <a:gdLst>
                  <a:gd name="connsiteX0" fmla="*/ 49054 w 76200"/>
                  <a:gd name="connsiteY0" fmla="*/ 64294 h 85725"/>
                  <a:gd name="connsiteX1" fmla="*/ 73819 w 76200"/>
                  <a:gd name="connsiteY1" fmla="*/ 39529 h 85725"/>
                  <a:gd name="connsiteX2" fmla="*/ 55721 w 76200"/>
                  <a:gd name="connsiteY2" fmla="*/ 15716 h 85725"/>
                  <a:gd name="connsiteX3" fmla="*/ 35719 w 76200"/>
                  <a:gd name="connsiteY3" fmla="*/ 7144 h 85725"/>
                  <a:gd name="connsiteX4" fmla="*/ 8096 w 76200"/>
                  <a:gd name="connsiteY4" fmla="*/ 34766 h 85725"/>
                  <a:gd name="connsiteX5" fmla="*/ 15716 w 76200"/>
                  <a:gd name="connsiteY5" fmla="*/ 53816 h 85725"/>
                  <a:gd name="connsiteX6" fmla="*/ 7144 w 76200"/>
                  <a:gd name="connsiteY6" fmla="*/ 67151 h 85725"/>
                  <a:gd name="connsiteX7" fmla="*/ 22384 w 76200"/>
                  <a:gd name="connsiteY7" fmla="*/ 82391 h 85725"/>
                  <a:gd name="connsiteX8" fmla="*/ 37624 w 76200"/>
                  <a:gd name="connsiteY8" fmla="*/ 67151 h 85725"/>
                  <a:gd name="connsiteX9" fmla="*/ 36671 w 76200"/>
                  <a:gd name="connsiteY9" fmla="*/ 62389 h 85725"/>
                  <a:gd name="connsiteX10" fmla="*/ 40481 w 76200"/>
                  <a:gd name="connsiteY10" fmla="*/ 62389 h 85725"/>
                  <a:gd name="connsiteX11" fmla="*/ 49054 w 76200"/>
                  <a:gd name="connsiteY11" fmla="*/ 6429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200" h="85725">
                    <a:moveTo>
                      <a:pt x="49054" y="64294"/>
                    </a:moveTo>
                    <a:cubicBezTo>
                      <a:pt x="62389" y="64294"/>
                      <a:pt x="73819" y="53816"/>
                      <a:pt x="73819" y="39529"/>
                    </a:cubicBezTo>
                    <a:cubicBezTo>
                      <a:pt x="73819" y="28099"/>
                      <a:pt x="66199" y="18574"/>
                      <a:pt x="55721" y="15716"/>
                    </a:cubicBezTo>
                    <a:cubicBezTo>
                      <a:pt x="50959" y="10001"/>
                      <a:pt x="43339" y="7144"/>
                      <a:pt x="35719" y="7144"/>
                    </a:cubicBezTo>
                    <a:cubicBezTo>
                      <a:pt x="20479" y="7144"/>
                      <a:pt x="8096" y="19526"/>
                      <a:pt x="8096" y="34766"/>
                    </a:cubicBezTo>
                    <a:cubicBezTo>
                      <a:pt x="8096" y="42386"/>
                      <a:pt x="10954" y="49054"/>
                      <a:pt x="15716" y="53816"/>
                    </a:cubicBezTo>
                    <a:cubicBezTo>
                      <a:pt x="10954" y="56674"/>
                      <a:pt x="7144" y="61436"/>
                      <a:pt x="7144" y="67151"/>
                    </a:cubicBezTo>
                    <a:cubicBezTo>
                      <a:pt x="7144" y="75724"/>
                      <a:pt x="13811" y="82391"/>
                      <a:pt x="22384" y="82391"/>
                    </a:cubicBezTo>
                    <a:cubicBezTo>
                      <a:pt x="30956" y="82391"/>
                      <a:pt x="37624" y="75724"/>
                      <a:pt x="37624" y="67151"/>
                    </a:cubicBezTo>
                    <a:cubicBezTo>
                      <a:pt x="37624" y="65246"/>
                      <a:pt x="37624" y="63341"/>
                      <a:pt x="36671" y="62389"/>
                    </a:cubicBezTo>
                    <a:cubicBezTo>
                      <a:pt x="37624" y="62389"/>
                      <a:pt x="38576" y="62389"/>
                      <a:pt x="40481" y="62389"/>
                    </a:cubicBezTo>
                    <a:cubicBezTo>
                      <a:pt x="43339" y="63341"/>
                      <a:pt x="46196" y="64294"/>
                      <a:pt x="49054" y="64294"/>
                    </a:cubicBezTo>
                    <a:close/>
                  </a:path>
                </a:pathLst>
              </a:custGeom>
              <a:grpFill/>
              <a:ln w="9525" cap="flat">
                <a:solidFill>
                  <a:srgbClr val="07F0F6"/>
                </a:solidFill>
                <a:prstDash val="solid"/>
                <a:miter/>
              </a:ln>
            </p:spPr>
            <p:txBody>
              <a:bodyPr rtlCol="0" anchor="ctr"/>
              <a:lstStyle/>
              <a:p>
                <a:endParaRPr lang="en-US"/>
              </a:p>
            </p:txBody>
          </p:sp>
          <p:sp>
            <p:nvSpPr>
              <p:cNvPr id="267" name="Freeform: Shape 115">
                <a:extLst>
                  <a:ext uri="{FF2B5EF4-FFF2-40B4-BE49-F238E27FC236}">
                    <a16:creationId xmlns:a16="http://schemas.microsoft.com/office/drawing/2014/main" xmlns="" id="{BAA1A4DF-37A6-43A1-BA9F-7EFFC3E403E9}"/>
                  </a:ext>
                </a:extLst>
              </p:cNvPr>
              <p:cNvSpPr/>
              <p:nvPr/>
            </p:nvSpPr>
            <p:spPr>
              <a:xfrm>
                <a:off x="5675471" y="3245644"/>
                <a:ext cx="28575" cy="28575"/>
              </a:xfrm>
              <a:custGeom>
                <a:avLst/>
                <a:gdLst>
                  <a:gd name="connsiteX0" fmla="*/ 7144 w 28575"/>
                  <a:gd name="connsiteY0" fmla="*/ 18574 h 28575"/>
                  <a:gd name="connsiteX1" fmla="*/ 18574 w 28575"/>
                  <a:gd name="connsiteY1" fmla="*/ 30004 h 28575"/>
                  <a:gd name="connsiteX2" fmla="*/ 30004 w 28575"/>
                  <a:gd name="connsiteY2" fmla="*/ 18574 h 28575"/>
                  <a:gd name="connsiteX3" fmla="*/ 18574 w 28575"/>
                  <a:gd name="connsiteY3" fmla="*/ 7144 h 28575"/>
                  <a:gd name="connsiteX4" fmla="*/ 714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7144" y="18574"/>
                    </a:moveTo>
                    <a:cubicBezTo>
                      <a:pt x="7144" y="25241"/>
                      <a:pt x="11906" y="30004"/>
                      <a:pt x="18574" y="30004"/>
                    </a:cubicBezTo>
                    <a:cubicBezTo>
                      <a:pt x="25241" y="30004"/>
                      <a:pt x="30004" y="25241"/>
                      <a:pt x="30004" y="18574"/>
                    </a:cubicBezTo>
                    <a:cubicBezTo>
                      <a:pt x="30004" y="11906"/>
                      <a:pt x="25241" y="7144"/>
                      <a:pt x="18574" y="7144"/>
                    </a:cubicBezTo>
                    <a:cubicBezTo>
                      <a:pt x="12859" y="7144"/>
                      <a:pt x="7144" y="12859"/>
                      <a:pt x="7144" y="18574"/>
                    </a:cubicBezTo>
                    <a:close/>
                  </a:path>
                </a:pathLst>
              </a:custGeom>
              <a:grpFill/>
              <a:ln w="9525" cap="flat">
                <a:solidFill>
                  <a:srgbClr val="07F0F6"/>
                </a:solidFill>
                <a:prstDash val="solid"/>
                <a:miter/>
              </a:ln>
            </p:spPr>
            <p:txBody>
              <a:bodyPr rtlCol="0" anchor="ctr"/>
              <a:lstStyle/>
              <a:p>
                <a:endParaRPr lang="en-US"/>
              </a:p>
            </p:txBody>
          </p:sp>
          <p:sp>
            <p:nvSpPr>
              <p:cNvPr id="268" name="Freeform: Shape 116">
                <a:extLst>
                  <a:ext uri="{FF2B5EF4-FFF2-40B4-BE49-F238E27FC236}">
                    <a16:creationId xmlns:a16="http://schemas.microsoft.com/office/drawing/2014/main" xmlns="" id="{CFE63D07-C9C6-4D6C-A00B-E784F6F245AF}"/>
                  </a:ext>
                </a:extLst>
              </p:cNvPr>
              <p:cNvSpPr/>
              <p:nvPr/>
            </p:nvSpPr>
            <p:spPr>
              <a:xfrm>
                <a:off x="5369719" y="3549491"/>
                <a:ext cx="38100" cy="38100"/>
              </a:xfrm>
              <a:custGeom>
                <a:avLst/>
                <a:gdLst>
                  <a:gd name="connsiteX0" fmla="*/ 39529 w 38100"/>
                  <a:gd name="connsiteY0" fmla="*/ 23336 h 38100"/>
                  <a:gd name="connsiteX1" fmla="*/ 23336 w 38100"/>
                  <a:gd name="connsiteY1" fmla="*/ 7144 h 38100"/>
                  <a:gd name="connsiteX2" fmla="*/ 7144 w 38100"/>
                  <a:gd name="connsiteY2" fmla="*/ 23336 h 38100"/>
                  <a:gd name="connsiteX3" fmla="*/ 23336 w 38100"/>
                  <a:gd name="connsiteY3" fmla="*/ 39529 h 38100"/>
                  <a:gd name="connsiteX4" fmla="*/ 39529 w 38100"/>
                  <a:gd name="connsiteY4" fmla="*/ 2333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9529" y="23336"/>
                    </a:moveTo>
                    <a:cubicBezTo>
                      <a:pt x="39529" y="13811"/>
                      <a:pt x="31909" y="7144"/>
                      <a:pt x="23336" y="7144"/>
                    </a:cubicBezTo>
                    <a:cubicBezTo>
                      <a:pt x="13811" y="7144"/>
                      <a:pt x="7144" y="14764"/>
                      <a:pt x="7144" y="23336"/>
                    </a:cubicBezTo>
                    <a:cubicBezTo>
                      <a:pt x="7144" y="32861"/>
                      <a:pt x="14764" y="39529"/>
                      <a:pt x="23336" y="39529"/>
                    </a:cubicBezTo>
                    <a:cubicBezTo>
                      <a:pt x="31909" y="40481"/>
                      <a:pt x="39529" y="32861"/>
                      <a:pt x="39529" y="23336"/>
                    </a:cubicBezTo>
                    <a:close/>
                  </a:path>
                </a:pathLst>
              </a:custGeom>
              <a:grpFill/>
              <a:ln w="9525" cap="flat">
                <a:solidFill>
                  <a:srgbClr val="07F0F6"/>
                </a:solidFill>
                <a:prstDash val="solid"/>
                <a:miter/>
              </a:ln>
            </p:spPr>
            <p:txBody>
              <a:bodyPr rtlCol="0" anchor="ctr"/>
              <a:lstStyle/>
              <a:p>
                <a:endParaRPr lang="en-US"/>
              </a:p>
            </p:txBody>
          </p:sp>
          <p:sp>
            <p:nvSpPr>
              <p:cNvPr id="269" name="Freeform: Shape 117">
                <a:extLst>
                  <a:ext uri="{FF2B5EF4-FFF2-40B4-BE49-F238E27FC236}">
                    <a16:creationId xmlns:a16="http://schemas.microsoft.com/office/drawing/2014/main" xmlns="" id="{C254B192-995F-4D1F-B120-D8EB3C71BB64}"/>
                  </a:ext>
                </a:extLst>
              </p:cNvPr>
              <p:cNvSpPr/>
              <p:nvPr/>
            </p:nvSpPr>
            <p:spPr>
              <a:xfrm>
                <a:off x="5723096" y="3647599"/>
                <a:ext cx="38100" cy="38100"/>
              </a:xfrm>
              <a:custGeom>
                <a:avLst/>
                <a:gdLst>
                  <a:gd name="connsiteX0" fmla="*/ 35719 w 38100"/>
                  <a:gd name="connsiteY0" fmla="*/ 21431 h 38100"/>
                  <a:gd name="connsiteX1" fmla="*/ 21431 w 38100"/>
                  <a:gd name="connsiteY1" fmla="*/ 7144 h 38100"/>
                  <a:gd name="connsiteX2" fmla="*/ 7144 w 38100"/>
                  <a:gd name="connsiteY2" fmla="*/ 21431 h 38100"/>
                  <a:gd name="connsiteX3" fmla="*/ 21431 w 38100"/>
                  <a:gd name="connsiteY3" fmla="*/ 35719 h 38100"/>
                  <a:gd name="connsiteX4" fmla="*/ 35719 w 38100"/>
                  <a:gd name="connsiteY4" fmla="*/ 2143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5719" y="21431"/>
                    </a:moveTo>
                    <a:cubicBezTo>
                      <a:pt x="35719" y="12859"/>
                      <a:pt x="29051" y="7144"/>
                      <a:pt x="21431" y="7144"/>
                    </a:cubicBezTo>
                    <a:cubicBezTo>
                      <a:pt x="13811" y="7144"/>
                      <a:pt x="7144" y="13811"/>
                      <a:pt x="7144" y="21431"/>
                    </a:cubicBezTo>
                    <a:cubicBezTo>
                      <a:pt x="7144" y="30004"/>
                      <a:pt x="13811" y="35719"/>
                      <a:pt x="21431" y="35719"/>
                    </a:cubicBezTo>
                    <a:cubicBezTo>
                      <a:pt x="29051" y="35719"/>
                      <a:pt x="35719" y="30004"/>
                      <a:pt x="35719" y="21431"/>
                    </a:cubicBezTo>
                    <a:close/>
                  </a:path>
                </a:pathLst>
              </a:custGeom>
              <a:grpFill/>
              <a:ln w="9525" cap="flat">
                <a:solidFill>
                  <a:srgbClr val="07F0F6"/>
                </a:solidFill>
                <a:prstDash val="solid"/>
                <a:miter/>
              </a:ln>
            </p:spPr>
            <p:txBody>
              <a:bodyPr rtlCol="0" anchor="ctr"/>
              <a:lstStyle/>
              <a:p>
                <a:endParaRPr lang="en-US"/>
              </a:p>
            </p:txBody>
          </p:sp>
          <p:sp>
            <p:nvSpPr>
              <p:cNvPr id="270" name="Freeform: Shape 118">
                <a:extLst>
                  <a:ext uri="{FF2B5EF4-FFF2-40B4-BE49-F238E27FC236}">
                    <a16:creationId xmlns:a16="http://schemas.microsoft.com/office/drawing/2014/main" xmlns="" id="{62097350-CF47-4B38-A090-D326DBCC38CF}"/>
                  </a:ext>
                </a:extLst>
              </p:cNvPr>
              <p:cNvSpPr/>
              <p:nvPr/>
            </p:nvSpPr>
            <p:spPr>
              <a:xfrm>
                <a:off x="6036469" y="2917984"/>
                <a:ext cx="161925" cy="133350"/>
              </a:xfrm>
              <a:custGeom>
                <a:avLst/>
                <a:gdLst>
                  <a:gd name="connsiteX0" fmla="*/ 74771 w 161925"/>
                  <a:gd name="connsiteY0" fmla="*/ 30004 h 133350"/>
                  <a:gd name="connsiteX1" fmla="*/ 77629 w 161925"/>
                  <a:gd name="connsiteY1" fmla="*/ 21431 h 133350"/>
                  <a:gd name="connsiteX2" fmla="*/ 63341 w 161925"/>
                  <a:gd name="connsiteY2" fmla="*/ 7144 h 133350"/>
                  <a:gd name="connsiteX3" fmla="*/ 49054 w 161925"/>
                  <a:gd name="connsiteY3" fmla="*/ 21431 h 133350"/>
                  <a:gd name="connsiteX4" fmla="*/ 49054 w 161925"/>
                  <a:gd name="connsiteY4" fmla="*/ 24289 h 133350"/>
                  <a:gd name="connsiteX5" fmla="*/ 22384 w 161925"/>
                  <a:gd name="connsiteY5" fmla="*/ 56674 h 133350"/>
                  <a:gd name="connsiteX6" fmla="*/ 27146 w 161925"/>
                  <a:gd name="connsiteY6" fmla="*/ 72866 h 133350"/>
                  <a:gd name="connsiteX7" fmla="*/ 25241 w 161925"/>
                  <a:gd name="connsiteY7" fmla="*/ 72866 h 133350"/>
                  <a:gd name="connsiteX8" fmla="*/ 7144 w 161925"/>
                  <a:gd name="connsiteY8" fmla="*/ 90964 h 133350"/>
                  <a:gd name="connsiteX9" fmla="*/ 25241 w 161925"/>
                  <a:gd name="connsiteY9" fmla="*/ 109061 h 133350"/>
                  <a:gd name="connsiteX10" fmla="*/ 42386 w 161925"/>
                  <a:gd name="connsiteY10" fmla="*/ 93821 h 133350"/>
                  <a:gd name="connsiteX11" fmla="*/ 78581 w 161925"/>
                  <a:gd name="connsiteY11" fmla="*/ 130016 h 133350"/>
                  <a:gd name="connsiteX12" fmla="*/ 114776 w 161925"/>
                  <a:gd name="connsiteY12" fmla="*/ 93821 h 133350"/>
                  <a:gd name="connsiteX13" fmla="*/ 109061 w 161925"/>
                  <a:gd name="connsiteY13" fmla="*/ 73819 h 133350"/>
                  <a:gd name="connsiteX14" fmla="*/ 124301 w 161925"/>
                  <a:gd name="connsiteY14" fmla="*/ 80486 h 133350"/>
                  <a:gd name="connsiteX15" fmla="*/ 146209 w 161925"/>
                  <a:gd name="connsiteY15" fmla="*/ 61436 h 133350"/>
                  <a:gd name="connsiteX16" fmla="*/ 151924 w 161925"/>
                  <a:gd name="connsiteY16" fmla="*/ 63341 h 133350"/>
                  <a:gd name="connsiteX17" fmla="*/ 163354 w 161925"/>
                  <a:gd name="connsiteY17" fmla="*/ 51911 h 133350"/>
                  <a:gd name="connsiteX18" fmla="*/ 151924 w 161925"/>
                  <a:gd name="connsiteY18" fmla="*/ 40481 h 133350"/>
                  <a:gd name="connsiteX19" fmla="*/ 142399 w 161925"/>
                  <a:gd name="connsiteY19" fmla="*/ 46196 h 133350"/>
                  <a:gd name="connsiteX20" fmla="*/ 124301 w 161925"/>
                  <a:gd name="connsiteY20" fmla="*/ 36671 h 133350"/>
                  <a:gd name="connsiteX21" fmla="*/ 102394 w 161925"/>
                  <a:gd name="connsiteY21" fmla="*/ 58579 h 133350"/>
                  <a:gd name="connsiteX22" fmla="*/ 105251 w 161925"/>
                  <a:gd name="connsiteY22" fmla="*/ 70009 h 133350"/>
                  <a:gd name="connsiteX23" fmla="*/ 88106 w 161925"/>
                  <a:gd name="connsiteY23" fmla="*/ 59531 h 133350"/>
                  <a:gd name="connsiteX24" fmla="*/ 88106 w 161925"/>
                  <a:gd name="connsiteY24" fmla="*/ 58579 h 133350"/>
                  <a:gd name="connsiteX25" fmla="*/ 74771 w 161925"/>
                  <a:gd name="connsiteY25" fmla="*/ 30004 h 133350"/>
                  <a:gd name="connsiteX26" fmla="*/ 42386 w 161925"/>
                  <a:gd name="connsiteY26" fmla="*/ 91916 h 133350"/>
                  <a:gd name="connsiteX27" fmla="*/ 42386 w 161925"/>
                  <a:gd name="connsiteY27" fmla="*/ 89059 h 133350"/>
                  <a:gd name="connsiteX28" fmla="*/ 43339 w 161925"/>
                  <a:gd name="connsiteY28" fmla="*/ 89059 h 133350"/>
                  <a:gd name="connsiteX29" fmla="*/ 42386 w 161925"/>
                  <a:gd name="connsiteY29" fmla="*/ 91916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61925" h="133350">
                    <a:moveTo>
                      <a:pt x="74771" y="30004"/>
                    </a:moveTo>
                    <a:cubicBezTo>
                      <a:pt x="76676" y="28099"/>
                      <a:pt x="77629" y="25241"/>
                      <a:pt x="77629" y="21431"/>
                    </a:cubicBezTo>
                    <a:cubicBezTo>
                      <a:pt x="77629" y="13811"/>
                      <a:pt x="70961" y="7144"/>
                      <a:pt x="63341" y="7144"/>
                    </a:cubicBezTo>
                    <a:cubicBezTo>
                      <a:pt x="55721" y="7144"/>
                      <a:pt x="49054" y="13811"/>
                      <a:pt x="49054" y="21431"/>
                    </a:cubicBezTo>
                    <a:cubicBezTo>
                      <a:pt x="49054" y="22384"/>
                      <a:pt x="49054" y="23336"/>
                      <a:pt x="49054" y="24289"/>
                    </a:cubicBezTo>
                    <a:cubicBezTo>
                      <a:pt x="33814" y="27146"/>
                      <a:pt x="22384" y="40481"/>
                      <a:pt x="22384" y="56674"/>
                    </a:cubicBezTo>
                    <a:cubicBezTo>
                      <a:pt x="22384" y="62389"/>
                      <a:pt x="24289" y="68104"/>
                      <a:pt x="27146" y="72866"/>
                    </a:cubicBezTo>
                    <a:cubicBezTo>
                      <a:pt x="26194" y="72866"/>
                      <a:pt x="26194" y="72866"/>
                      <a:pt x="25241" y="72866"/>
                    </a:cubicBezTo>
                    <a:cubicBezTo>
                      <a:pt x="15716" y="72866"/>
                      <a:pt x="7144" y="80486"/>
                      <a:pt x="7144" y="90964"/>
                    </a:cubicBezTo>
                    <a:cubicBezTo>
                      <a:pt x="7144" y="101441"/>
                      <a:pt x="14764" y="109061"/>
                      <a:pt x="25241" y="109061"/>
                    </a:cubicBezTo>
                    <a:cubicBezTo>
                      <a:pt x="33814" y="109061"/>
                      <a:pt x="41434" y="102394"/>
                      <a:pt x="42386" y="93821"/>
                    </a:cubicBezTo>
                    <a:cubicBezTo>
                      <a:pt x="42386" y="113824"/>
                      <a:pt x="58579" y="130016"/>
                      <a:pt x="78581" y="130016"/>
                    </a:cubicBezTo>
                    <a:cubicBezTo>
                      <a:pt x="98584" y="130016"/>
                      <a:pt x="114776" y="113824"/>
                      <a:pt x="114776" y="93821"/>
                    </a:cubicBezTo>
                    <a:cubicBezTo>
                      <a:pt x="114776" y="86201"/>
                      <a:pt x="112871" y="79534"/>
                      <a:pt x="109061" y="73819"/>
                    </a:cubicBezTo>
                    <a:cubicBezTo>
                      <a:pt x="112871" y="77629"/>
                      <a:pt x="118586" y="80486"/>
                      <a:pt x="124301" y="80486"/>
                    </a:cubicBezTo>
                    <a:cubicBezTo>
                      <a:pt x="135731" y="80486"/>
                      <a:pt x="144304" y="71914"/>
                      <a:pt x="146209" y="61436"/>
                    </a:cubicBezTo>
                    <a:cubicBezTo>
                      <a:pt x="148114" y="62389"/>
                      <a:pt x="150019" y="63341"/>
                      <a:pt x="151924" y="63341"/>
                    </a:cubicBezTo>
                    <a:cubicBezTo>
                      <a:pt x="158591" y="63341"/>
                      <a:pt x="163354" y="58579"/>
                      <a:pt x="163354" y="51911"/>
                    </a:cubicBezTo>
                    <a:cubicBezTo>
                      <a:pt x="163354" y="45244"/>
                      <a:pt x="158591" y="40481"/>
                      <a:pt x="151924" y="40481"/>
                    </a:cubicBezTo>
                    <a:cubicBezTo>
                      <a:pt x="148114" y="40481"/>
                      <a:pt x="144304" y="42386"/>
                      <a:pt x="142399" y="46196"/>
                    </a:cubicBezTo>
                    <a:cubicBezTo>
                      <a:pt x="138589" y="40481"/>
                      <a:pt x="131921" y="36671"/>
                      <a:pt x="124301" y="36671"/>
                    </a:cubicBezTo>
                    <a:cubicBezTo>
                      <a:pt x="111919" y="36671"/>
                      <a:pt x="102394" y="46196"/>
                      <a:pt x="102394" y="58579"/>
                    </a:cubicBezTo>
                    <a:cubicBezTo>
                      <a:pt x="102394" y="62389"/>
                      <a:pt x="103346" y="66199"/>
                      <a:pt x="105251" y="70009"/>
                    </a:cubicBezTo>
                    <a:cubicBezTo>
                      <a:pt x="100489" y="65246"/>
                      <a:pt x="94774" y="61436"/>
                      <a:pt x="88106" y="59531"/>
                    </a:cubicBezTo>
                    <a:cubicBezTo>
                      <a:pt x="88106" y="59531"/>
                      <a:pt x="88106" y="58579"/>
                      <a:pt x="88106" y="58579"/>
                    </a:cubicBezTo>
                    <a:cubicBezTo>
                      <a:pt x="89059" y="46196"/>
                      <a:pt x="83344" y="36671"/>
                      <a:pt x="74771" y="30004"/>
                    </a:cubicBezTo>
                    <a:close/>
                    <a:moveTo>
                      <a:pt x="42386" y="91916"/>
                    </a:moveTo>
                    <a:cubicBezTo>
                      <a:pt x="42386" y="90964"/>
                      <a:pt x="42386" y="90011"/>
                      <a:pt x="42386" y="89059"/>
                    </a:cubicBezTo>
                    <a:cubicBezTo>
                      <a:pt x="42386" y="89059"/>
                      <a:pt x="42386" y="89059"/>
                      <a:pt x="43339" y="89059"/>
                    </a:cubicBezTo>
                    <a:cubicBezTo>
                      <a:pt x="43339" y="89059"/>
                      <a:pt x="42386" y="90964"/>
                      <a:pt x="42386" y="91916"/>
                    </a:cubicBezTo>
                    <a:close/>
                  </a:path>
                </a:pathLst>
              </a:custGeom>
              <a:grpFill/>
              <a:ln w="9525" cap="flat">
                <a:solidFill>
                  <a:srgbClr val="07F0F6"/>
                </a:solidFill>
                <a:prstDash val="solid"/>
                <a:miter/>
              </a:ln>
            </p:spPr>
            <p:txBody>
              <a:bodyPr rtlCol="0" anchor="ctr"/>
              <a:lstStyle/>
              <a:p>
                <a:endParaRPr lang="en-US"/>
              </a:p>
            </p:txBody>
          </p:sp>
          <p:sp>
            <p:nvSpPr>
              <p:cNvPr id="271" name="Freeform: Shape 119">
                <a:extLst>
                  <a:ext uri="{FF2B5EF4-FFF2-40B4-BE49-F238E27FC236}">
                    <a16:creationId xmlns:a16="http://schemas.microsoft.com/office/drawing/2014/main" xmlns="" id="{2DD6CE69-64BA-40FD-A7BD-FF1E34927504}"/>
                  </a:ext>
                </a:extLst>
              </p:cNvPr>
              <p:cNvSpPr/>
              <p:nvPr/>
            </p:nvSpPr>
            <p:spPr>
              <a:xfrm>
                <a:off x="5822156" y="3741896"/>
                <a:ext cx="28575" cy="28575"/>
              </a:xfrm>
              <a:custGeom>
                <a:avLst/>
                <a:gdLst>
                  <a:gd name="connsiteX0" fmla="*/ 22384 w 28575"/>
                  <a:gd name="connsiteY0" fmla="*/ 14764 h 28575"/>
                  <a:gd name="connsiteX1" fmla="*/ 14764 w 28575"/>
                  <a:gd name="connsiteY1" fmla="*/ 22384 h 28575"/>
                  <a:gd name="connsiteX2" fmla="*/ 7144 w 28575"/>
                  <a:gd name="connsiteY2" fmla="*/ 14764 h 28575"/>
                  <a:gd name="connsiteX3" fmla="*/ 14764 w 28575"/>
                  <a:gd name="connsiteY3" fmla="*/ 7144 h 28575"/>
                  <a:gd name="connsiteX4" fmla="*/ 22384 w 28575"/>
                  <a:gd name="connsiteY4" fmla="*/ 1476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2384" y="14764"/>
                    </a:moveTo>
                    <a:cubicBezTo>
                      <a:pt x="22384" y="18972"/>
                      <a:pt x="18972" y="22384"/>
                      <a:pt x="14764" y="22384"/>
                    </a:cubicBezTo>
                    <a:cubicBezTo>
                      <a:pt x="10555" y="22384"/>
                      <a:pt x="7144" y="18972"/>
                      <a:pt x="7144" y="14764"/>
                    </a:cubicBezTo>
                    <a:cubicBezTo>
                      <a:pt x="7144" y="10555"/>
                      <a:pt x="10555" y="7144"/>
                      <a:pt x="14764" y="7144"/>
                    </a:cubicBezTo>
                    <a:cubicBezTo>
                      <a:pt x="18972" y="7144"/>
                      <a:pt x="22384" y="10555"/>
                      <a:pt x="22384" y="14764"/>
                    </a:cubicBezTo>
                    <a:close/>
                  </a:path>
                </a:pathLst>
              </a:custGeom>
              <a:grpFill/>
              <a:ln w="9525" cap="flat">
                <a:solidFill>
                  <a:srgbClr val="07F0F6"/>
                </a:solidFill>
                <a:prstDash val="solid"/>
                <a:miter/>
              </a:ln>
            </p:spPr>
            <p:txBody>
              <a:bodyPr rtlCol="0" anchor="ctr"/>
              <a:lstStyle/>
              <a:p>
                <a:endParaRPr lang="en-US"/>
              </a:p>
            </p:txBody>
          </p:sp>
          <p:sp>
            <p:nvSpPr>
              <p:cNvPr id="272" name="Freeform: Shape 120">
                <a:extLst>
                  <a:ext uri="{FF2B5EF4-FFF2-40B4-BE49-F238E27FC236}">
                    <a16:creationId xmlns:a16="http://schemas.microsoft.com/office/drawing/2014/main" xmlns="" id="{F673D180-916B-4C94-804D-3BDF2DC66E76}"/>
                  </a:ext>
                </a:extLst>
              </p:cNvPr>
              <p:cNvSpPr/>
              <p:nvPr/>
            </p:nvSpPr>
            <p:spPr>
              <a:xfrm>
                <a:off x="5948839" y="2976086"/>
                <a:ext cx="28575" cy="28575"/>
              </a:xfrm>
              <a:custGeom>
                <a:avLst/>
                <a:gdLst>
                  <a:gd name="connsiteX0" fmla="*/ 15716 w 28575"/>
                  <a:gd name="connsiteY0" fmla="*/ 24289 h 28575"/>
                  <a:gd name="connsiteX1" fmla="*/ 24289 w 28575"/>
                  <a:gd name="connsiteY1" fmla="*/ 15716 h 28575"/>
                  <a:gd name="connsiteX2" fmla="*/ 15716 w 28575"/>
                  <a:gd name="connsiteY2" fmla="*/ 7144 h 28575"/>
                  <a:gd name="connsiteX3" fmla="*/ 7144 w 28575"/>
                  <a:gd name="connsiteY3" fmla="*/ 15716 h 28575"/>
                  <a:gd name="connsiteX4" fmla="*/ 15716 w 28575"/>
                  <a:gd name="connsiteY4" fmla="*/ 24289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15716" y="24289"/>
                    </a:moveTo>
                    <a:cubicBezTo>
                      <a:pt x="20479" y="24289"/>
                      <a:pt x="24289" y="20479"/>
                      <a:pt x="24289" y="15716"/>
                    </a:cubicBezTo>
                    <a:cubicBezTo>
                      <a:pt x="24289" y="10954"/>
                      <a:pt x="20479" y="7144"/>
                      <a:pt x="15716" y="7144"/>
                    </a:cubicBezTo>
                    <a:cubicBezTo>
                      <a:pt x="10954" y="7144"/>
                      <a:pt x="7144" y="10954"/>
                      <a:pt x="7144" y="15716"/>
                    </a:cubicBezTo>
                    <a:cubicBezTo>
                      <a:pt x="8096" y="20479"/>
                      <a:pt x="11906" y="24289"/>
                      <a:pt x="15716" y="24289"/>
                    </a:cubicBezTo>
                    <a:close/>
                  </a:path>
                </a:pathLst>
              </a:custGeom>
              <a:grpFill/>
              <a:ln w="9525" cap="flat">
                <a:solidFill>
                  <a:srgbClr val="07F0F6"/>
                </a:solidFill>
                <a:prstDash val="solid"/>
                <a:miter/>
              </a:ln>
            </p:spPr>
            <p:txBody>
              <a:bodyPr rtlCol="0" anchor="ctr"/>
              <a:lstStyle/>
              <a:p>
                <a:endParaRPr lang="en-US"/>
              </a:p>
            </p:txBody>
          </p:sp>
          <p:sp>
            <p:nvSpPr>
              <p:cNvPr id="273" name="Freeform: Shape 121">
                <a:extLst>
                  <a:ext uri="{FF2B5EF4-FFF2-40B4-BE49-F238E27FC236}">
                    <a16:creationId xmlns:a16="http://schemas.microsoft.com/office/drawing/2014/main" xmlns="" id="{3BB06668-C6A6-4504-A334-1F8600BBBD9A}"/>
                  </a:ext>
                </a:extLst>
              </p:cNvPr>
              <p:cNvSpPr/>
              <p:nvPr/>
            </p:nvSpPr>
            <p:spPr>
              <a:xfrm>
                <a:off x="5656094" y="3041809"/>
                <a:ext cx="95250" cy="114300"/>
              </a:xfrm>
              <a:custGeom>
                <a:avLst/>
                <a:gdLst>
                  <a:gd name="connsiteX0" fmla="*/ 20806 w 95250"/>
                  <a:gd name="connsiteY0" fmla="*/ 90964 h 114300"/>
                  <a:gd name="connsiteX1" fmla="*/ 27474 w 95250"/>
                  <a:gd name="connsiteY1" fmla="*/ 89059 h 114300"/>
                  <a:gd name="connsiteX2" fmla="*/ 57954 w 95250"/>
                  <a:gd name="connsiteY2" fmla="*/ 108109 h 114300"/>
                  <a:gd name="connsiteX3" fmla="*/ 92244 w 95250"/>
                  <a:gd name="connsiteY3" fmla="*/ 73819 h 114300"/>
                  <a:gd name="connsiteX4" fmla="*/ 63669 w 95250"/>
                  <a:gd name="connsiteY4" fmla="*/ 40481 h 114300"/>
                  <a:gd name="connsiteX5" fmla="*/ 64621 w 95250"/>
                  <a:gd name="connsiteY5" fmla="*/ 33814 h 114300"/>
                  <a:gd name="connsiteX6" fmla="*/ 37951 w 95250"/>
                  <a:gd name="connsiteY6" fmla="*/ 7144 h 114300"/>
                  <a:gd name="connsiteX7" fmla="*/ 11281 w 95250"/>
                  <a:gd name="connsiteY7" fmla="*/ 33814 h 114300"/>
                  <a:gd name="connsiteX8" fmla="*/ 28426 w 95250"/>
                  <a:gd name="connsiteY8" fmla="*/ 58579 h 114300"/>
                  <a:gd name="connsiteX9" fmla="*/ 27474 w 95250"/>
                  <a:gd name="connsiteY9" fmla="*/ 61436 h 114300"/>
                  <a:gd name="connsiteX10" fmla="*/ 22711 w 95250"/>
                  <a:gd name="connsiteY10" fmla="*/ 60484 h 114300"/>
                  <a:gd name="connsiteX11" fmla="*/ 7471 w 95250"/>
                  <a:gd name="connsiteY11" fmla="*/ 75724 h 114300"/>
                  <a:gd name="connsiteX12" fmla="*/ 20806 w 95250"/>
                  <a:gd name="connsiteY12" fmla="*/ 9096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5250" h="114300">
                    <a:moveTo>
                      <a:pt x="20806" y="90964"/>
                    </a:moveTo>
                    <a:cubicBezTo>
                      <a:pt x="22711" y="90964"/>
                      <a:pt x="25569" y="90011"/>
                      <a:pt x="27474" y="89059"/>
                    </a:cubicBezTo>
                    <a:cubicBezTo>
                      <a:pt x="33189" y="100489"/>
                      <a:pt x="44619" y="108109"/>
                      <a:pt x="57954" y="108109"/>
                    </a:cubicBezTo>
                    <a:cubicBezTo>
                      <a:pt x="77004" y="108109"/>
                      <a:pt x="92244" y="92869"/>
                      <a:pt x="92244" y="73819"/>
                    </a:cubicBezTo>
                    <a:cubicBezTo>
                      <a:pt x="92244" y="56674"/>
                      <a:pt x="79861" y="43339"/>
                      <a:pt x="63669" y="40481"/>
                    </a:cubicBezTo>
                    <a:cubicBezTo>
                      <a:pt x="64621" y="38576"/>
                      <a:pt x="64621" y="36671"/>
                      <a:pt x="64621" y="33814"/>
                    </a:cubicBezTo>
                    <a:cubicBezTo>
                      <a:pt x="64621" y="18574"/>
                      <a:pt x="52239" y="7144"/>
                      <a:pt x="37951" y="7144"/>
                    </a:cubicBezTo>
                    <a:cubicBezTo>
                      <a:pt x="22711" y="7144"/>
                      <a:pt x="11281" y="19526"/>
                      <a:pt x="11281" y="33814"/>
                    </a:cubicBezTo>
                    <a:cubicBezTo>
                      <a:pt x="11281" y="45244"/>
                      <a:pt x="17949" y="54769"/>
                      <a:pt x="28426" y="58579"/>
                    </a:cubicBezTo>
                    <a:cubicBezTo>
                      <a:pt x="28426" y="59531"/>
                      <a:pt x="27474" y="60484"/>
                      <a:pt x="27474" y="61436"/>
                    </a:cubicBezTo>
                    <a:cubicBezTo>
                      <a:pt x="25569" y="60484"/>
                      <a:pt x="24616" y="60484"/>
                      <a:pt x="22711" y="60484"/>
                    </a:cubicBezTo>
                    <a:cubicBezTo>
                      <a:pt x="14139" y="60484"/>
                      <a:pt x="7471" y="67151"/>
                      <a:pt x="7471" y="75724"/>
                    </a:cubicBezTo>
                    <a:cubicBezTo>
                      <a:pt x="5566" y="84296"/>
                      <a:pt x="12234" y="90964"/>
                      <a:pt x="20806" y="90964"/>
                    </a:cubicBezTo>
                    <a:close/>
                  </a:path>
                </a:pathLst>
              </a:custGeom>
              <a:grpFill/>
              <a:ln w="9525" cap="flat">
                <a:solidFill>
                  <a:srgbClr val="07F0F6"/>
                </a:solidFill>
                <a:prstDash val="solid"/>
                <a:miter/>
              </a:ln>
            </p:spPr>
            <p:txBody>
              <a:bodyPr rtlCol="0" anchor="ctr"/>
              <a:lstStyle/>
              <a:p>
                <a:endParaRPr lang="en-US"/>
              </a:p>
            </p:txBody>
          </p:sp>
          <p:sp>
            <p:nvSpPr>
              <p:cNvPr id="274" name="Freeform: Shape 122">
                <a:extLst>
                  <a:ext uri="{FF2B5EF4-FFF2-40B4-BE49-F238E27FC236}">
                    <a16:creationId xmlns:a16="http://schemas.microsoft.com/office/drawing/2014/main" xmlns="" id="{2C22D822-DD0F-4A30-9B52-2EF5F951B167}"/>
                  </a:ext>
                </a:extLst>
              </p:cNvPr>
              <p:cNvSpPr/>
              <p:nvPr/>
            </p:nvSpPr>
            <p:spPr>
              <a:xfrm>
                <a:off x="5755481" y="4182904"/>
                <a:ext cx="57150" cy="57150"/>
              </a:xfrm>
              <a:custGeom>
                <a:avLst/>
                <a:gdLst>
                  <a:gd name="connsiteX0" fmla="*/ 31909 w 57150"/>
                  <a:gd name="connsiteY0" fmla="*/ 7144 h 57150"/>
                  <a:gd name="connsiteX1" fmla="*/ 7144 w 57150"/>
                  <a:gd name="connsiteY1" fmla="*/ 31909 h 57150"/>
                  <a:gd name="connsiteX2" fmla="*/ 31909 w 57150"/>
                  <a:gd name="connsiteY2" fmla="*/ 56674 h 57150"/>
                  <a:gd name="connsiteX3" fmla="*/ 56674 w 57150"/>
                  <a:gd name="connsiteY3" fmla="*/ 31909 h 57150"/>
                  <a:gd name="connsiteX4" fmla="*/ 31909 w 5715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31909" y="7144"/>
                    </a:moveTo>
                    <a:cubicBezTo>
                      <a:pt x="18574" y="7144"/>
                      <a:pt x="7144" y="18574"/>
                      <a:pt x="7144" y="31909"/>
                    </a:cubicBezTo>
                    <a:cubicBezTo>
                      <a:pt x="7144" y="45244"/>
                      <a:pt x="18574" y="56674"/>
                      <a:pt x="31909" y="56674"/>
                    </a:cubicBezTo>
                    <a:cubicBezTo>
                      <a:pt x="45244" y="56674"/>
                      <a:pt x="56674" y="45244"/>
                      <a:pt x="56674" y="31909"/>
                    </a:cubicBezTo>
                    <a:cubicBezTo>
                      <a:pt x="56674" y="17621"/>
                      <a:pt x="45244" y="7144"/>
                      <a:pt x="31909" y="7144"/>
                    </a:cubicBezTo>
                    <a:close/>
                  </a:path>
                </a:pathLst>
              </a:custGeom>
              <a:grpFill/>
              <a:ln w="9525" cap="flat">
                <a:solidFill>
                  <a:srgbClr val="07F0F6"/>
                </a:solidFill>
                <a:prstDash val="solid"/>
                <a:miter/>
              </a:ln>
            </p:spPr>
            <p:txBody>
              <a:bodyPr rtlCol="0" anchor="ctr"/>
              <a:lstStyle/>
              <a:p>
                <a:endParaRPr lang="en-US"/>
              </a:p>
            </p:txBody>
          </p:sp>
          <p:sp>
            <p:nvSpPr>
              <p:cNvPr id="275" name="Freeform: Shape 123">
                <a:extLst>
                  <a:ext uri="{FF2B5EF4-FFF2-40B4-BE49-F238E27FC236}">
                    <a16:creationId xmlns:a16="http://schemas.microsoft.com/office/drawing/2014/main" xmlns="" id="{3F117634-8D28-4F9A-8C99-E6DB3CDCE3F2}"/>
                  </a:ext>
                </a:extLst>
              </p:cNvPr>
              <p:cNvSpPr/>
              <p:nvPr/>
            </p:nvSpPr>
            <p:spPr>
              <a:xfrm>
                <a:off x="6033611" y="3938111"/>
                <a:ext cx="28575" cy="28575"/>
              </a:xfrm>
              <a:custGeom>
                <a:avLst/>
                <a:gdLst>
                  <a:gd name="connsiteX0" fmla="*/ 22384 w 28575"/>
                  <a:gd name="connsiteY0" fmla="*/ 14764 h 28575"/>
                  <a:gd name="connsiteX1" fmla="*/ 14764 w 28575"/>
                  <a:gd name="connsiteY1" fmla="*/ 7144 h 28575"/>
                  <a:gd name="connsiteX2" fmla="*/ 7144 w 28575"/>
                  <a:gd name="connsiteY2" fmla="*/ 14764 h 28575"/>
                  <a:gd name="connsiteX3" fmla="*/ 14764 w 28575"/>
                  <a:gd name="connsiteY3" fmla="*/ 22384 h 28575"/>
                  <a:gd name="connsiteX4" fmla="*/ 22384 w 28575"/>
                  <a:gd name="connsiteY4" fmla="*/ 1476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2384" y="14764"/>
                    </a:moveTo>
                    <a:cubicBezTo>
                      <a:pt x="22384" y="10001"/>
                      <a:pt x="18574" y="7144"/>
                      <a:pt x="14764" y="7144"/>
                    </a:cubicBezTo>
                    <a:cubicBezTo>
                      <a:pt x="10954" y="7144"/>
                      <a:pt x="7144" y="10954"/>
                      <a:pt x="7144" y="14764"/>
                    </a:cubicBezTo>
                    <a:cubicBezTo>
                      <a:pt x="7144" y="18574"/>
                      <a:pt x="10954" y="22384"/>
                      <a:pt x="14764" y="22384"/>
                    </a:cubicBezTo>
                    <a:cubicBezTo>
                      <a:pt x="18574" y="22384"/>
                      <a:pt x="22384" y="19526"/>
                      <a:pt x="22384" y="14764"/>
                    </a:cubicBezTo>
                    <a:close/>
                  </a:path>
                </a:pathLst>
              </a:custGeom>
              <a:grpFill/>
              <a:ln w="9525" cap="flat">
                <a:solidFill>
                  <a:srgbClr val="07F0F6"/>
                </a:solidFill>
                <a:prstDash val="solid"/>
                <a:miter/>
              </a:ln>
            </p:spPr>
            <p:txBody>
              <a:bodyPr rtlCol="0" anchor="ctr"/>
              <a:lstStyle/>
              <a:p>
                <a:endParaRPr lang="en-US"/>
              </a:p>
            </p:txBody>
          </p:sp>
          <p:sp>
            <p:nvSpPr>
              <p:cNvPr id="276" name="Freeform: Shape 124">
                <a:extLst>
                  <a:ext uri="{FF2B5EF4-FFF2-40B4-BE49-F238E27FC236}">
                    <a16:creationId xmlns:a16="http://schemas.microsoft.com/office/drawing/2014/main" xmlns="" id="{7CF1EF79-C1F1-4C9E-B817-4B83E5566348}"/>
                  </a:ext>
                </a:extLst>
              </p:cNvPr>
              <p:cNvSpPr/>
              <p:nvPr/>
            </p:nvSpPr>
            <p:spPr>
              <a:xfrm>
                <a:off x="5585936" y="3662839"/>
                <a:ext cx="38100" cy="38100"/>
              </a:xfrm>
              <a:custGeom>
                <a:avLst/>
                <a:gdLst>
                  <a:gd name="connsiteX0" fmla="*/ 37624 w 38100"/>
                  <a:gd name="connsiteY0" fmla="*/ 22384 h 38100"/>
                  <a:gd name="connsiteX1" fmla="*/ 22384 w 38100"/>
                  <a:gd name="connsiteY1" fmla="*/ 7144 h 38100"/>
                  <a:gd name="connsiteX2" fmla="*/ 7144 w 38100"/>
                  <a:gd name="connsiteY2" fmla="*/ 22384 h 38100"/>
                  <a:gd name="connsiteX3" fmla="*/ 22384 w 38100"/>
                  <a:gd name="connsiteY3" fmla="*/ 3762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13811"/>
                      <a:pt x="30956" y="7144"/>
                      <a:pt x="22384" y="7144"/>
                    </a:cubicBezTo>
                    <a:cubicBezTo>
                      <a:pt x="13811" y="7144"/>
                      <a:pt x="7144" y="13811"/>
                      <a:pt x="7144" y="22384"/>
                    </a:cubicBezTo>
                    <a:cubicBezTo>
                      <a:pt x="7144" y="30956"/>
                      <a:pt x="13811" y="37624"/>
                      <a:pt x="22384" y="37624"/>
                    </a:cubicBezTo>
                    <a:cubicBezTo>
                      <a:pt x="30956" y="37624"/>
                      <a:pt x="37624" y="30956"/>
                      <a:pt x="37624" y="22384"/>
                    </a:cubicBezTo>
                    <a:close/>
                  </a:path>
                </a:pathLst>
              </a:custGeom>
              <a:grpFill/>
              <a:ln w="9525" cap="flat">
                <a:solidFill>
                  <a:srgbClr val="07F0F6"/>
                </a:solidFill>
                <a:prstDash val="solid"/>
                <a:miter/>
              </a:ln>
            </p:spPr>
            <p:txBody>
              <a:bodyPr rtlCol="0" anchor="ctr"/>
              <a:lstStyle/>
              <a:p>
                <a:endParaRPr lang="en-US"/>
              </a:p>
            </p:txBody>
          </p:sp>
          <p:sp>
            <p:nvSpPr>
              <p:cNvPr id="277" name="Freeform: Shape 125">
                <a:extLst>
                  <a:ext uri="{FF2B5EF4-FFF2-40B4-BE49-F238E27FC236}">
                    <a16:creationId xmlns:a16="http://schemas.microsoft.com/office/drawing/2014/main" xmlns="" id="{BA87A73F-8794-4D1B-B1DE-0FC9D3997F72}"/>
                  </a:ext>
                </a:extLst>
              </p:cNvPr>
              <p:cNvSpPr/>
              <p:nvPr/>
            </p:nvSpPr>
            <p:spPr>
              <a:xfrm>
                <a:off x="5774531" y="3054191"/>
                <a:ext cx="28575" cy="28575"/>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pFill/>
              <a:ln w="9525" cap="flat">
                <a:solidFill>
                  <a:srgbClr val="07F0F6"/>
                </a:solidFill>
                <a:prstDash val="solid"/>
                <a:miter/>
              </a:ln>
            </p:spPr>
            <p:txBody>
              <a:bodyPr rtlCol="0" anchor="ctr"/>
              <a:lstStyle/>
              <a:p>
                <a:endParaRPr lang="en-US"/>
              </a:p>
            </p:txBody>
          </p:sp>
          <p:sp>
            <p:nvSpPr>
              <p:cNvPr id="278" name="Freeform: Shape 126">
                <a:extLst>
                  <a:ext uri="{FF2B5EF4-FFF2-40B4-BE49-F238E27FC236}">
                    <a16:creationId xmlns:a16="http://schemas.microsoft.com/office/drawing/2014/main" xmlns="" id="{1B6F76E0-A219-40BE-9F3C-E2EF46CF5F37}"/>
                  </a:ext>
                </a:extLst>
              </p:cNvPr>
              <p:cNvSpPr/>
              <p:nvPr/>
            </p:nvSpPr>
            <p:spPr>
              <a:xfrm>
                <a:off x="5801201" y="2997041"/>
                <a:ext cx="28575" cy="28575"/>
              </a:xfrm>
              <a:custGeom>
                <a:avLst/>
                <a:gdLst>
                  <a:gd name="connsiteX0" fmla="*/ 24289 w 28575"/>
                  <a:gd name="connsiteY0" fmla="*/ 15716 h 28575"/>
                  <a:gd name="connsiteX1" fmla="*/ 15716 w 28575"/>
                  <a:gd name="connsiteY1" fmla="*/ 24289 h 28575"/>
                  <a:gd name="connsiteX2" fmla="*/ 7144 w 28575"/>
                  <a:gd name="connsiteY2" fmla="*/ 15716 h 28575"/>
                  <a:gd name="connsiteX3" fmla="*/ 15716 w 28575"/>
                  <a:gd name="connsiteY3" fmla="*/ 7144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20451"/>
                      <a:pt x="20451" y="24289"/>
                      <a:pt x="15716" y="24289"/>
                    </a:cubicBezTo>
                    <a:cubicBezTo>
                      <a:pt x="10982" y="24289"/>
                      <a:pt x="7144" y="20451"/>
                      <a:pt x="7144" y="15716"/>
                    </a:cubicBezTo>
                    <a:cubicBezTo>
                      <a:pt x="7144" y="10982"/>
                      <a:pt x="10982" y="7144"/>
                      <a:pt x="15716" y="7144"/>
                    </a:cubicBezTo>
                    <a:cubicBezTo>
                      <a:pt x="20451" y="7144"/>
                      <a:pt x="24289" y="10982"/>
                      <a:pt x="24289" y="15716"/>
                    </a:cubicBezTo>
                    <a:close/>
                  </a:path>
                </a:pathLst>
              </a:custGeom>
              <a:grpFill/>
              <a:ln w="9525" cap="flat">
                <a:solidFill>
                  <a:srgbClr val="07F0F6"/>
                </a:solidFill>
                <a:prstDash val="solid"/>
                <a:miter/>
              </a:ln>
            </p:spPr>
            <p:txBody>
              <a:bodyPr rtlCol="0" anchor="ctr"/>
              <a:lstStyle/>
              <a:p>
                <a:endParaRPr lang="en-US"/>
              </a:p>
            </p:txBody>
          </p:sp>
          <p:sp>
            <p:nvSpPr>
              <p:cNvPr id="279" name="Freeform: Shape 127">
                <a:extLst>
                  <a:ext uri="{FF2B5EF4-FFF2-40B4-BE49-F238E27FC236}">
                    <a16:creationId xmlns:a16="http://schemas.microsoft.com/office/drawing/2014/main" xmlns="" id="{F522727F-DEAA-42C5-9298-F8647CCD3D1A}"/>
                  </a:ext>
                </a:extLst>
              </p:cNvPr>
              <p:cNvSpPr/>
              <p:nvPr/>
            </p:nvSpPr>
            <p:spPr>
              <a:xfrm>
                <a:off x="5444966" y="3704749"/>
                <a:ext cx="85725" cy="85725"/>
              </a:xfrm>
              <a:custGeom>
                <a:avLst/>
                <a:gdLst>
                  <a:gd name="connsiteX0" fmla="*/ 81439 w 85725"/>
                  <a:gd name="connsiteY0" fmla="*/ 44291 h 85725"/>
                  <a:gd name="connsiteX1" fmla="*/ 44291 w 85725"/>
                  <a:gd name="connsiteY1" fmla="*/ 81439 h 85725"/>
                  <a:gd name="connsiteX2" fmla="*/ 7144 w 85725"/>
                  <a:gd name="connsiteY2" fmla="*/ 44291 h 85725"/>
                  <a:gd name="connsiteX3" fmla="*/ 44291 w 85725"/>
                  <a:gd name="connsiteY3" fmla="*/ 7144 h 85725"/>
                  <a:gd name="connsiteX4" fmla="*/ 81439 w 85725"/>
                  <a:gd name="connsiteY4" fmla="*/ 44291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1439" y="44291"/>
                    </a:moveTo>
                    <a:cubicBezTo>
                      <a:pt x="81439" y="64807"/>
                      <a:pt x="64807" y="81439"/>
                      <a:pt x="44291" y="81439"/>
                    </a:cubicBezTo>
                    <a:cubicBezTo>
                      <a:pt x="23775" y="81439"/>
                      <a:pt x="7144" y="64807"/>
                      <a:pt x="7144" y="44291"/>
                    </a:cubicBezTo>
                    <a:cubicBezTo>
                      <a:pt x="7144" y="23775"/>
                      <a:pt x="23775" y="7144"/>
                      <a:pt x="44291" y="7144"/>
                    </a:cubicBezTo>
                    <a:cubicBezTo>
                      <a:pt x="64807" y="7144"/>
                      <a:pt x="81439" y="23775"/>
                      <a:pt x="81439" y="44291"/>
                    </a:cubicBezTo>
                    <a:close/>
                  </a:path>
                </a:pathLst>
              </a:custGeom>
              <a:grpFill/>
              <a:ln w="9525" cap="flat">
                <a:solidFill>
                  <a:srgbClr val="07F0F6"/>
                </a:solidFill>
                <a:prstDash val="solid"/>
                <a:miter/>
              </a:ln>
            </p:spPr>
            <p:txBody>
              <a:bodyPr rtlCol="0" anchor="ctr"/>
              <a:lstStyle/>
              <a:p>
                <a:endParaRPr lang="en-US"/>
              </a:p>
            </p:txBody>
          </p:sp>
          <p:sp>
            <p:nvSpPr>
              <p:cNvPr id="280" name="Freeform: Shape 128">
                <a:extLst>
                  <a:ext uri="{FF2B5EF4-FFF2-40B4-BE49-F238E27FC236}">
                    <a16:creationId xmlns:a16="http://schemas.microsoft.com/office/drawing/2014/main" xmlns="" id="{416560F2-5B68-4BA8-9304-5C2848880CEE}"/>
                  </a:ext>
                </a:extLst>
              </p:cNvPr>
              <p:cNvSpPr/>
              <p:nvPr/>
            </p:nvSpPr>
            <p:spPr>
              <a:xfrm>
                <a:off x="5544979" y="3427571"/>
                <a:ext cx="85725" cy="95250"/>
              </a:xfrm>
              <a:custGeom>
                <a:avLst/>
                <a:gdLst>
                  <a:gd name="connsiteX0" fmla="*/ 58579 w 85725"/>
                  <a:gd name="connsiteY0" fmla="*/ 39529 h 95250"/>
                  <a:gd name="connsiteX1" fmla="*/ 59531 w 85725"/>
                  <a:gd name="connsiteY1" fmla="*/ 32861 h 95250"/>
                  <a:gd name="connsiteX2" fmla="*/ 39529 w 85725"/>
                  <a:gd name="connsiteY2" fmla="*/ 12859 h 95250"/>
                  <a:gd name="connsiteX3" fmla="*/ 38576 w 85725"/>
                  <a:gd name="connsiteY3" fmla="*/ 12859 h 95250"/>
                  <a:gd name="connsiteX4" fmla="*/ 25241 w 85725"/>
                  <a:gd name="connsiteY4" fmla="*/ 7144 h 95250"/>
                  <a:gd name="connsiteX5" fmla="*/ 7144 w 85725"/>
                  <a:gd name="connsiteY5" fmla="*/ 25241 h 95250"/>
                  <a:gd name="connsiteX6" fmla="*/ 22384 w 85725"/>
                  <a:gd name="connsiteY6" fmla="*/ 43339 h 95250"/>
                  <a:gd name="connsiteX7" fmla="*/ 34766 w 85725"/>
                  <a:gd name="connsiteY7" fmla="*/ 52864 h 95250"/>
                  <a:gd name="connsiteX8" fmla="*/ 30004 w 85725"/>
                  <a:gd name="connsiteY8" fmla="*/ 68104 h 95250"/>
                  <a:gd name="connsiteX9" fmla="*/ 58579 w 85725"/>
                  <a:gd name="connsiteY9" fmla="*/ 96679 h 95250"/>
                  <a:gd name="connsiteX10" fmla="*/ 87154 w 85725"/>
                  <a:gd name="connsiteY10" fmla="*/ 68104 h 95250"/>
                  <a:gd name="connsiteX11" fmla="*/ 58579 w 85725"/>
                  <a:gd name="connsiteY11" fmla="*/ 39529 h 95250"/>
                  <a:gd name="connsiteX12" fmla="*/ 58579 w 85725"/>
                  <a:gd name="connsiteY12" fmla="*/ 39529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 h="95250">
                    <a:moveTo>
                      <a:pt x="58579" y="39529"/>
                    </a:moveTo>
                    <a:cubicBezTo>
                      <a:pt x="59531" y="37624"/>
                      <a:pt x="59531" y="35719"/>
                      <a:pt x="59531" y="32861"/>
                    </a:cubicBezTo>
                    <a:cubicBezTo>
                      <a:pt x="59531" y="21431"/>
                      <a:pt x="50006" y="12859"/>
                      <a:pt x="39529" y="12859"/>
                    </a:cubicBezTo>
                    <a:cubicBezTo>
                      <a:pt x="39529" y="12859"/>
                      <a:pt x="38576" y="12859"/>
                      <a:pt x="38576" y="12859"/>
                    </a:cubicBezTo>
                    <a:cubicBezTo>
                      <a:pt x="34766" y="9049"/>
                      <a:pt x="30956" y="7144"/>
                      <a:pt x="25241" y="7144"/>
                    </a:cubicBezTo>
                    <a:cubicBezTo>
                      <a:pt x="14764" y="7144"/>
                      <a:pt x="7144" y="15716"/>
                      <a:pt x="7144" y="25241"/>
                    </a:cubicBezTo>
                    <a:cubicBezTo>
                      <a:pt x="7144" y="33814"/>
                      <a:pt x="13811" y="41434"/>
                      <a:pt x="22384" y="43339"/>
                    </a:cubicBezTo>
                    <a:cubicBezTo>
                      <a:pt x="25241" y="48101"/>
                      <a:pt x="30004" y="50959"/>
                      <a:pt x="34766" y="52864"/>
                    </a:cubicBezTo>
                    <a:cubicBezTo>
                      <a:pt x="31909" y="57626"/>
                      <a:pt x="30004" y="62389"/>
                      <a:pt x="30004" y="68104"/>
                    </a:cubicBezTo>
                    <a:cubicBezTo>
                      <a:pt x="30004" y="84296"/>
                      <a:pt x="43339" y="96679"/>
                      <a:pt x="58579" y="96679"/>
                    </a:cubicBezTo>
                    <a:cubicBezTo>
                      <a:pt x="74771" y="96679"/>
                      <a:pt x="87154" y="83344"/>
                      <a:pt x="87154" y="68104"/>
                    </a:cubicBezTo>
                    <a:cubicBezTo>
                      <a:pt x="88106" y="52864"/>
                      <a:pt x="74771" y="39529"/>
                      <a:pt x="58579" y="39529"/>
                    </a:cubicBezTo>
                    <a:cubicBezTo>
                      <a:pt x="58579" y="39529"/>
                      <a:pt x="58579" y="39529"/>
                      <a:pt x="58579" y="39529"/>
                    </a:cubicBezTo>
                    <a:close/>
                  </a:path>
                </a:pathLst>
              </a:custGeom>
              <a:grpFill/>
              <a:ln w="9525" cap="flat">
                <a:solidFill>
                  <a:srgbClr val="07F0F6"/>
                </a:solidFill>
                <a:prstDash val="solid"/>
                <a:miter/>
              </a:ln>
            </p:spPr>
            <p:txBody>
              <a:bodyPr rtlCol="0" anchor="ctr"/>
              <a:lstStyle/>
              <a:p>
                <a:endParaRPr lang="en-US"/>
              </a:p>
            </p:txBody>
          </p:sp>
          <p:sp>
            <p:nvSpPr>
              <p:cNvPr id="281" name="Freeform: Shape 129">
                <a:extLst>
                  <a:ext uri="{FF2B5EF4-FFF2-40B4-BE49-F238E27FC236}">
                    <a16:creationId xmlns:a16="http://schemas.microsoft.com/office/drawing/2014/main" xmlns="" id="{C56035D6-08AE-40A6-9556-BDAFAC158CCF}"/>
                  </a:ext>
                </a:extLst>
              </p:cNvPr>
              <p:cNvSpPr/>
              <p:nvPr/>
            </p:nvSpPr>
            <p:spPr>
              <a:xfrm>
                <a:off x="5965031" y="4117181"/>
                <a:ext cx="19050" cy="19050"/>
              </a:xfrm>
              <a:custGeom>
                <a:avLst/>
                <a:gdLst>
                  <a:gd name="connsiteX0" fmla="*/ 16669 w 19050"/>
                  <a:gd name="connsiteY0" fmla="*/ 11906 h 19050"/>
                  <a:gd name="connsiteX1" fmla="*/ 11906 w 19050"/>
                  <a:gd name="connsiteY1" fmla="*/ 7144 h 19050"/>
                  <a:gd name="connsiteX2" fmla="*/ 7144 w 19050"/>
                  <a:gd name="connsiteY2" fmla="*/ 11906 h 19050"/>
                  <a:gd name="connsiteX3" fmla="*/ 11906 w 19050"/>
                  <a:gd name="connsiteY3" fmla="*/ 16669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9049"/>
                      <a:pt x="14764" y="7144"/>
                      <a:pt x="11906" y="7144"/>
                    </a:cubicBezTo>
                    <a:cubicBezTo>
                      <a:pt x="9049" y="7144"/>
                      <a:pt x="7144" y="9049"/>
                      <a:pt x="7144" y="11906"/>
                    </a:cubicBezTo>
                    <a:cubicBezTo>
                      <a:pt x="7144" y="14764"/>
                      <a:pt x="9049" y="16669"/>
                      <a:pt x="11906" y="16669"/>
                    </a:cubicBezTo>
                    <a:cubicBezTo>
                      <a:pt x="14764" y="16669"/>
                      <a:pt x="16669" y="14764"/>
                      <a:pt x="16669" y="11906"/>
                    </a:cubicBezTo>
                    <a:close/>
                  </a:path>
                </a:pathLst>
              </a:custGeom>
              <a:grpFill/>
              <a:ln w="9525" cap="flat">
                <a:solidFill>
                  <a:srgbClr val="07F0F6"/>
                </a:solidFill>
                <a:prstDash val="solid"/>
                <a:miter/>
              </a:ln>
            </p:spPr>
            <p:txBody>
              <a:bodyPr rtlCol="0" anchor="ctr"/>
              <a:lstStyle/>
              <a:p>
                <a:endParaRPr lang="en-US"/>
              </a:p>
            </p:txBody>
          </p:sp>
          <p:sp>
            <p:nvSpPr>
              <p:cNvPr id="282" name="Freeform: Shape 130">
                <a:extLst>
                  <a:ext uri="{FF2B5EF4-FFF2-40B4-BE49-F238E27FC236}">
                    <a16:creationId xmlns:a16="http://schemas.microsoft.com/office/drawing/2014/main" xmlns="" id="{937CD0DD-28C7-40E5-A0A8-613AC3E2AFA9}"/>
                  </a:ext>
                </a:extLst>
              </p:cNvPr>
              <p:cNvSpPr/>
              <p:nvPr/>
            </p:nvSpPr>
            <p:spPr>
              <a:xfrm>
                <a:off x="5866924" y="3722846"/>
                <a:ext cx="76200" cy="76200"/>
              </a:xfrm>
              <a:custGeom>
                <a:avLst/>
                <a:gdLst>
                  <a:gd name="connsiteX0" fmla="*/ 65246 w 76200"/>
                  <a:gd name="connsiteY0" fmla="*/ 75724 h 76200"/>
                  <a:gd name="connsiteX1" fmla="*/ 75724 w 76200"/>
                  <a:gd name="connsiteY1" fmla="*/ 65246 h 76200"/>
                  <a:gd name="connsiteX2" fmla="*/ 65246 w 76200"/>
                  <a:gd name="connsiteY2" fmla="*/ 54769 h 76200"/>
                  <a:gd name="connsiteX3" fmla="*/ 62389 w 76200"/>
                  <a:gd name="connsiteY3" fmla="*/ 55721 h 76200"/>
                  <a:gd name="connsiteX4" fmla="*/ 68104 w 76200"/>
                  <a:gd name="connsiteY4" fmla="*/ 42386 h 76200"/>
                  <a:gd name="connsiteX5" fmla="*/ 50006 w 76200"/>
                  <a:gd name="connsiteY5" fmla="*/ 24289 h 76200"/>
                  <a:gd name="connsiteX6" fmla="*/ 42386 w 76200"/>
                  <a:gd name="connsiteY6" fmla="*/ 26194 h 76200"/>
                  <a:gd name="connsiteX7" fmla="*/ 30956 w 76200"/>
                  <a:gd name="connsiteY7" fmla="*/ 16669 h 76200"/>
                  <a:gd name="connsiteX8" fmla="*/ 31909 w 76200"/>
                  <a:gd name="connsiteY8" fmla="*/ 16669 h 76200"/>
                  <a:gd name="connsiteX9" fmla="*/ 36671 w 76200"/>
                  <a:gd name="connsiteY9" fmla="*/ 11906 h 76200"/>
                  <a:gd name="connsiteX10" fmla="*/ 31909 w 76200"/>
                  <a:gd name="connsiteY10" fmla="*/ 7144 h 76200"/>
                  <a:gd name="connsiteX11" fmla="*/ 27146 w 76200"/>
                  <a:gd name="connsiteY11" fmla="*/ 11906 h 76200"/>
                  <a:gd name="connsiteX12" fmla="*/ 30004 w 76200"/>
                  <a:gd name="connsiteY12" fmla="*/ 16669 h 76200"/>
                  <a:gd name="connsiteX13" fmla="*/ 26194 w 76200"/>
                  <a:gd name="connsiteY13" fmla="*/ 15716 h 76200"/>
                  <a:gd name="connsiteX14" fmla="*/ 7144 w 76200"/>
                  <a:gd name="connsiteY14" fmla="*/ 34766 h 76200"/>
                  <a:gd name="connsiteX15" fmla="*/ 26194 w 76200"/>
                  <a:gd name="connsiteY15" fmla="*/ 53816 h 76200"/>
                  <a:gd name="connsiteX16" fmla="*/ 35719 w 76200"/>
                  <a:gd name="connsiteY16" fmla="*/ 50959 h 76200"/>
                  <a:gd name="connsiteX17" fmla="*/ 50959 w 76200"/>
                  <a:gd name="connsiteY17" fmla="*/ 59531 h 76200"/>
                  <a:gd name="connsiteX18" fmla="*/ 57626 w 76200"/>
                  <a:gd name="connsiteY18" fmla="*/ 58579 h 76200"/>
                  <a:gd name="connsiteX19" fmla="*/ 54769 w 76200"/>
                  <a:gd name="connsiteY19" fmla="*/ 65246 h 76200"/>
                  <a:gd name="connsiteX20" fmla="*/ 65246 w 76200"/>
                  <a:gd name="connsiteY20" fmla="*/ 7572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6200" h="76200">
                    <a:moveTo>
                      <a:pt x="65246" y="75724"/>
                    </a:moveTo>
                    <a:cubicBezTo>
                      <a:pt x="70961" y="75724"/>
                      <a:pt x="75724" y="70961"/>
                      <a:pt x="75724" y="65246"/>
                    </a:cubicBezTo>
                    <a:cubicBezTo>
                      <a:pt x="75724" y="59531"/>
                      <a:pt x="70961" y="54769"/>
                      <a:pt x="65246" y="54769"/>
                    </a:cubicBezTo>
                    <a:cubicBezTo>
                      <a:pt x="64294" y="54769"/>
                      <a:pt x="63341" y="54769"/>
                      <a:pt x="62389" y="55721"/>
                    </a:cubicBezTo>
                    <a:cubicBezTo>
                      <a:pt x="66199" y="52864"/>
                      <a:pt x="68104" y="48101"/>
                      <a:pt x="68104" y="42386"/>
                    </a:cubicBezTo>
                    <a:cubicBezTo>
                      <a:pt x="68104" y="32861"/>
                      <a:pt x="60484" y="24289"/>
                      <a:pt x="50006" y="24289"/>
                    </a:cubicBezTo>
                    <a:cubicBezTo>
                      <a:pt x="47149" y="24289"/>
                      <a:pt x="44291" y="25241"/>
                      <a:pt x="42386" y="26194"/>
                    </a:cubicBezTo>
                    <a:cubicBezTo>
                      <a:pt x="39529" y="21431"/>
                      <a:pt x="35719" y="18574"/>
                      <a:pt x="30956" y="16669"/>
                    </a:cubicBezTo>
                    <a:cubicBezTo>
                      <a:pt x="30956" y="16669"/>
                      <a:pt x="31909" y="16669"/>
                      <a:pt x="31909" y="16669"/>
                    </a:cubicBezTo>
                    <a:cubicBezTo>
                      <a:pt x="34766" y="16669"/>
                      <a:pt x="36671" y="14764"/>
                      <a:pt x="36671" y="11906"/>
                    </a:cubicBezTo>
                    <a:cubicBezTo>
                      <a:pt x="36671" y="9049"/>
                      <a:pt x="34766" y="7144"/>
                      <a:pt x="31909" y="7144"/>
                    </a:cubicBezTo>
                    <a:cubicBezTo>
                      <a:pt x="29051" y="7144"/>
                      <a:pt x="27146" y="9049"/>
                      <a:pt x="27146" y="11906"/>
                    </a:cubicBezTo>
                    <a:cubicBezTo>
                      <a:pt x="27146" y="13811"/>
                      <a:pt x="28099" y="15716"/>
                      <a:pt x="30004" y="16669"/>
                    </a:cubicBezTo>
                    <a:cubicBezTo>
                      <a:pt x="29051" y="16669"/>
                      <a:pt x="27146" y="15716"/>
                      <a:pt x="26194" y="15716"/>
                    </a:cubicBezTo>
                    <a:cubicBezTo>
                      <a:pt x="15716" y="15716"/>
                      <a:pt x="7144" y="24289"/>
                      <a:pt x="7144" y="34766"/>
                    </a:cubicBezTo>
                    <a:cubicBezTo>
                      <a:pt x="7144" y="45244"/>
                      <a:pt x="15716" y="53816"/>
                      <a:pt x="26194" y="53816"/>
                    </a:cubicBezTo>
                    <a:cubicBezTo>
                      <a:pt x="29051" y="53816"/>
                      <a:pt x="32861" y="52864"/>
                      <a:pt x="35719" y="50959"/>
                    </a:cubicBezTo>
                    <a:cubicBezTo>
                      <a:pt x="38576" y="55721"/>
                      <a:pt x="44291" y="59531"/>
                      <a:pt x="50959" y="59531"/>
                    </a:cubicBezTo>
                    <a:cubicBezTo>
                      <a:pt x="52864" y="59531"/>
                      <a:pt x="55721" y="58579"/>
                      <a:pt x="57626" y="58579"/>
                    </a:cubicBezTo>
                    <a:cubicBezTo>
                      <a:pt x="55721" y="60484"/>
                      <a:pt x="54769" y="62389"/>
                      <a:pt x="54769" y="65246"/>
                    </a:cubicBezTo>
                    <a:cubicBezTo>
                      <a:pt x="54769" y="70961"/>
                      <a:pt x="59531" y="75724"/>
                      <a:pt x="65246" y="75724"/>
                    </a:cubicBezTo>
                    <a:close/>
                  </a:path>
                </a:pathLst>
              </a:custGeom>
              <a:grpFill/>
              <a:ln w="9525" cap="flat">
                <a:solidFill>
                  <a:srgbClr val="07F0F6"/>
                </a:solidFill>
                <a:prstDash val="solid"/>
                <a:miter/>
              </a:ln>
            </p:spPr>
            <p:txBody>
              <a:bodyPr rtlCol="0" anchor="ctr"/>
              <a:lstStyle/>
              <a:p>
                <a:endParaRPr lang="en-US"/>
              </a:p>
            </p:txBody>
          </p:sp>
          <p:sp>
            <p:nvSpPr>
              <p:cNvPr id="283" name="Freeform: Shape 131">
                <a:extLst>
                  <a:ext uri="{FF2B5EF4-FFF2-40B4-BE49-F238E27FC236}">
                    <a16:creationId xmlns:a16="http://schemas.microsoft.com/office/drawing/2014/main" xmlns="" id="{B26C7D56-3578-4C1B-B092-89643210F859}"/>
                  </a:ext>
                </a:extLst>
              </p:cNvPr>
              <p:cNvSpPr/>
              <p:nvPr/>
            </p:nvSpPr>
            <p:spPr>
              <a:xfrm>
                <a:off x="6027896" y="2811304"/>
                <a:ext cx="95250" cy="85725"/>
              </a:xfrm>
              <a:custGeom>
                <a:avLst/>
                <a:gdLst>
                  <a:gd name="connsiteX0" fmla="*/ 27146 w 95250"/>
                  <a:gd name="connsiteY0" fmla="*/ 7144 h 85725"/>
                  <a:gd name="connsiteX1" fmla="*/ 7144 w 95250"/>
                  <a:gd name="connsiteY1" fmla="*/ 27146 h 85725"/>
                  <a:gd name="connsiteX2" fmla="*/ 16669 w 95250"/>
                  <a:gd name="connsiteY2" fmla="*/ 44291 h 85725"/>
                  <a:gd name="connsiteX3" fmla="*/ 15716 w 95250"/>
                  <a:gd name="connsiteY3" fmla="*/ 49054 h 85725"/>
                  <a:gd name="connsiteX4" fmla="*/ 32861 w 95250"/>
                  <a:gd name="connsiteY4" fmla="*/ 66199 h 85725"/>
                  <a:gd name="connsiteX5" fmla="*/ 42386 w 95250"/>
                  <a:gd name="connsiteY5" fmla="*/ 63341 h 85725"/>
                  <a:gd name="connsiteX6" fmla="*/ 66199 w 95250"/>
                  <a:gd name="connsiteY6" fmla="*/ 84296 h 85725"/>
                  <a:gd name="connsiteX7" fmla="*/ 90964 w 95250"/>
                  <a:gd name="connsiteY7" fmla="*/ 59531 h 85725"/>
                  <a:gd name="connsiteX8" fmla="*/ 66199 w 95250"/>
                  <a:gd name="connsiteY8" fmla="*/ 34766 h 85725"/>
                  <a:gd name="connsiteX9" fmla="*/ 49054 w 95250"/>
                  <a:gd name="connsiteY9" fmla="*/ 41434 h 85725"/>
                  <a:gd name="connsiteX10" fmla="*/ 45244 w 95250"/>
                  <a:gd name="connsiteY10" fmla="*/ 34766 h 85725"/>
                  <a:gd name="connsiteX11" fmla="*/ 47149 w 95250"/>
                  <a:gd name="connsiteY11" fmla="*/ 25241 h 85725"/>
                  <a:gd name="connsiteX12" fmla="*/ 27146 w 95250"/>
                  <a:gd name="connsiteY12"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5250" h="85725">
                    <a:moveTo>
                      <a:pt x="27146" y="7144"/>
                    </a:moveTo>
                    <a:cubicBezTo>
                      <a:pt x="15716" y="7144"/>
                      <a:pt x="7144" y="15716"/>
                      <a:pt x="7144" y="27146"/>
                    </a:cubicBezTo>
                    <a:cubicBezTo>
                      <a:pt x="7144" y="33814"/>
                      <a:pt x="10954" y="40481"/>
                      <a:pt x="16669" y="44291"/>
                    </a:cubicBezTo>
                    <a:cubicBezTo>
                      <a:pt x="15716" y="46196"/>
                      <a:pt x="15716" y="47149"/>
                      <a:pt x="15716" y="49054"/>
                    </a:cubicBezTo>
                    <a:cubicBezTo>
                      <a:pt x="15716" y="58579"/>
                      <a:pt x="23336" y="66199"/>
                      <a:pt x="32861" y="66199"/>
                    </a:cubicBezTo>
                    <a:cubicBezTo>
                      <a:pt x="36671" y="66199"/>
                      <a:pt x="39529" y="65246"/>
                      <a:pt x="42386" y="63341"/>
                    </a:cubicBezTo>
                    <a:cubicBezTo>
                      <a:pt x="44291" y="74771"/>
                      <a:pt x="53816" y="84296"/>
                      <a:pt x="66199" y="84296"/>
                    </a:cubicBezTo>
                    <a:cubicBezTo>
                      <a:pt x="79534" y="84296"/>
                      <a:pt x="90964" y="72866"/>
                      <a:pt x="90964" y="59531"/>
                    </a:cubicBezTo>
                    <a:cubicBezTo>
                      <a:pt x="90964" y="46196"/>
                      <a:pt x="80486" y="34766"/>
                      <a:pt x="66199" y="34766"/>
                    </a:cubicBezTo>
                    <a:cubicBezTo>
                      <a:pt x="59531" y="34766"/>
                      <a:pt x="53816" y="37624"/>
                      <a:pt x="49054" y="41434"/>
                    </a:cubicBezTo>
                    <a:cubicBezTo>
                      <a:pt x="48101" y="38576"/>
                      <a:pt x="46196" y="36671"/>
                      <a:pt x="45244" y="34766"/>
                    </a:cubicBezTo>
                    <a:cubicBezTo>
                      <a:pt x="47149" y="31909"/>
                      <a:pt x="47149" y="29051"/>
                      <a:pt x="47149" y="25241"/>
                    </a:cubicBezTo>
                    <a:cubicBezTo>
                      <a:pt x="47149" y="16669"/>
                      <a:pt x="37624" y="7144"/>
                      <a:pt x="27146" y="7144"/>
                    </a:cubicBezTo>
                    <a:close/>
                  </a:path>
                </a:pathLst>
              </a:custGeom>
              <a:grpFill/>
              <a:ln w="9525" cap="flat">
                <a:solidFill>
                  <a:srgbClr val="07F0F6"/>
                </a:solidFill>
                <a:prstDash val="solid"/>
                <a:miter/>
              </a:ln>
            </p:spPr>
            <p:txBody>
              <a:bodyPr rtlCol="0" anchor="ctr"/>
              <a:lstStyle/>
              <a:p>
                <a:endParaRPr lang="en-US"/>
              </a:p>
            </p:txBody>
          </p:sp>
          <p:sp>
            <p:nvSpPr>
              <p:cNvPr id="284" name="Freeform: Shape 132">
                <a:extLst>
                  <a:ext uri="{FF2B5EF4-FFF2-40B4-BE49-F238E27FC236}">
                    <a16:creationId xmlns:a16="http://schemas.microsoft.com/office/drawing/2014/main" xmlns="" id="{033A1114-4C13-4F2B-8DD1-A5EB52739306}"/>
                  </a:ext>
                </a:extLst>
              </p:cNvPr>
              <p:cNvSpPr/>
              <p:nvPr/>
            </p:nvSpPr>
            <p:spPr>
              <a:xfrm>
                <a:off x="6005989" y="2619851"/>
                <a:ext cx="76200" cy="76200"/>
              </a:xfrm>
              <a:custGeom>
                <a:avLst/>
                <a:gdLst>
                  <a:gd name="connsiteX0" fmla="*/ 42386 w 76200"/>
                  <a:gd name="connsiteY0" fmla="*/ 77629 h 76200"/>
                  <a:gd name="connsiteX1" fmla="*/ 77629 w 76200"/>
                  <a:gd name="connsiteY1" fmla="*/ 42386 h 76200"/>
                  <a:gd name="connsiteX2" fmla="*/ 42386 w 76200"/>
                  <a:gd name="connsiteY2" fmla="*/ 7144 h 76200"/>
                  <a:gd name="connsiteX3" fmla="*/ 7144 w 76200"/>
                  <a:gd name="connsiteY3" fmla="*/ 42386 h 76200"/>
                  <a:gd name="connsiteX4" fmla="*/ 42386 w 76200"/>
                  <a:gd name="connsiteY4" fmla="*/ 77629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76200">
                    <a:moveTo>
                      <a:pt x="42386" y="77629"/>
                    </a:moveTo>
                    <a:cubicBezTo>
                      <a:pt x="61436" y="77629"/>
                      <a:pt x="77629" y="62389"/>
                      <a:pt x="77629" y="42386"/>
                    </a:cubicBezTo>
                    <a:cubicBezTo>
                      <a:pt x="77629" y="23336"/>
                      <a:pt x="62389" y="7144"/>
                      <a:pt x="42386" y="7144"/>
                    </a:cubicBezTo>
                    <a:cubicBezTo>
                      <a:pt x="23336" y="7144"/>
                      <a:pt x="7144" y="22384"/>
                      <a:pt x="7144" y="42386"/>
                    </a:cubicBezTo>
                    <a:cubicBezTo>
                      <a:pt x="7144" y="62389"/>
                      <a:pt x="23336" y="77629"/>
                      <a:pt x="42386" y="77629"/>
                    </a:cubicBezTo>
                    <a:close/>
                  </a:path>
                </a:pathLst>
              </a:custGeom>
              <a:grpFill/>
              <a:ln w="9525" cap="flat">
                <a:solidFill>
                  <a:srgbClr val="07F0F6"/>
                </a:solidFill>
                <a:prstDash val="solid"/>
                <a:miter/>
              </a:ln>
            </p:spPr>
            <p:txBody>
              <a:bodyPr rtlCol="0" anchor="ctr"/>
              <a:lstStyle/>
              <a:p>
                <a:endParaRPr lang="en-US"/>
              </a:p>
            </p:txBody>
          </p:sp>
          <p:sp>
            <p:nvSpPr>
              <p:cNvPr id="285" name="Freeform: Shape 133">
                <a:extLst>
                  <a:ext uri="{FF2B5EF4-FFF2-40B4-BE49-F238E27FC236}">
                    <a16:creationId xmlns:a16="http://schemas.microsoft.com/office/drawing/2014/main" xmlns="" id="{AFA8663A-157C-4059-9152-6761FDF21AEC}"/>
                  </a:ext>
                </a:extLst>
              </p:cNvPr>
              <p:cNvSpPr/>
              <p:nvPr/>
            </p:nvSpPr>
            <p:spPr>
              <a:xfrm>
                <a:off x="5885021" y="3175159"/>
                <a:ext cx="38100" cy="38100"/>
              </a:xfrm>
              <a:custGeom>
                <a:avLst/>
                <a:gdLst>
                  <a:gd name="connsiteX0" fmla="*/ 19526 w 38100"/>
                  <a:gd name="connsiteY0" fmla="*/ 31909 h 38100"/>
                  <a:gd name="connsiteX1" fmla="*/ 31909 w 38100"/>
                  <a:gd name="connsiteY1" fmla="*/ 19526 h 38100"/>
                  <a:gd name="connsiteX2" fmla="*/ 19526 w 38100"/>
                  <a:gd name="connsiteY2" fmla="*/ 7144 h 38100"/>
                  <a:gd name="connsiteX3" fmla="*/ 7144 w 38100"/>
                  <a:gd name="connsiteY3" fmla="*/ 19526 h 38100"/>
                  <a:gd name="connsiteX4" fmla="*/ 19526 w 38100"/>
                  <a:gd name="connsiteY4" fmla="*/ 3190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19526" y="31909"/>
                    </a:moveTo>
                    <a:cubicBezTo>
                      <a:pt x="26194" y="31909"/>
                      <a:pt x="31909" y="26194"/>
                      <a:pt x="31909" y="19526"/>
                    </a:cubicBezTo>
                    <a:cubicBezTo>
                      <a:pt x="31909" y="12859"/>
                      <a:pt x="26194" y="7144"/>
                      <a:pt x="19526" y="7144"/>
                    </a:cubicBezTo>
                    <a:cubicBezTo>
                      <a:pt x="12859" y="7144"/>
                      <a:pt x="7144" y="12859"/>
                      <a:pt x="7144" y="19526"/>
                    </a:cubicBezTo>
                    <a:cubicBezTo>
                      <a:pt x="7144" y="26194"/>
                      <a:pt x="12859" y="31909"/>
                      <a:pt x="19526" y="31909"/>
                    </a:cubicBezTo>
                    <a:close/>
                  </a:path>
                </a:pathLst>
              </a:custGeom>
              <a:grpFill/>
              <a:ln w="9525" cap="flat">
                <a:solidFill>
                  <a:srgbClr val="07F0F6"/>
                </a:solidFill>
                <a:prstDash val="solid"/>
                <a:miter/>
              </a:ln>
            </p:spPr>
            <p:txBody>
              <a:bodyPr rtlCol="0" anchor="ctr"/>
              <a:lstStyle/>
              <a:p>
                <a:endParaRPr lang="en-US"/>
              </a:p>
            </p:txBody>
          </p:sp>
          <p:sp>
            <p:nvSpPr>
              <p:cNvPr id="286" name="Freeform: Shape 134">
                <a:extLst>
                  <a:ext uri="{FF2B5EF4-FFF2-40B4-BE49-F238E27FC236}">
                    <a16:creationId xmlns:a16="http://schemas.microsoft.com/office/drawing/2014/main" xmlns="" id="{ACB31553-F0B4-4AC2-B75B-D3F6CD7C506C}"/>
                  </a:ext>
                </a:extLst>
              </p:cNvPr>
              <p:cNvSpPr/>
              <p:nvPr/>
            </p:nvSpPr>
            <p:spPr>
              <a:xfrm>
                <a:off x="6279356" y="3024664"/>
                <a:ext cx="38100" cy="38100"/>
              </a:xfrm>
              <a:custGeom>
                <a:avLst/>
                <a:gdLst>
                  <a:gd name="connsiteX0" fmla="*/ 21431 w 38100"/>
                  <a:gd name="connsiteY0" fmla="*/ 35719 h 38100"/>
                  <a:gd name="connsiteX1" fmla="*/ 35719 w 38100"/>
                  <a:gd name="connsiteY1" fmla="*/ 21431 h 38100"/>
                  <a:gd name="connsiteX2" fmla="*/ 21431 w 38100"/>
                  <a:gd name="connsiteY2" fmla="*/ 7144 h 38100"/>
                  <a:gd name="connsiteX3" fmla="*/ 7144 w 38100"/>
                  <a:gd name="connsiteY3" fmla="*/ 21431 h 38100"/>
                  <a:gd name="connsiteX4" fmla="*/ 21431 w 38100"/>
                  <a:gd name="connsiteY4" fmla="*/ 3571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1431" y="35719"/>
                    </a:moveTo>
                    <a:cubicBezTo>
                      <a:pt x="29051" y="35719"/>
                      <a:pt x="35719" y="29051"/>
                      <a:pt x="35719" y="21431"/>
                    </a:cubicBezTo>
                    <a:cubicBezTo>
                      <a:pt x="35719" y="13811"/>
                      <a:pt x="29051" y="7144"/>
                      <a:pt x="21431" y="7144"/>
                    </a:cubicBezTo>
                    <a:cubicBezTo>
                      <a:pt x="13811" y="7144"/>
                      <a:pt x="7144" y="13811"/>
                      <a:pt x="7144" y="21431"/>
                    </a:cubicBezTo>
                    <a:cubicBezTo>
                      <a:pt x="7144" y="29051"/>
                      <a:pt x="12859" y="35719"/>
                      <a:pt x="21431" y="35719"/>
                    </a:cubicBezTo>
                    <a:close/>
                  </a:path>
                </a:pathLst>
              </a:custGeom>
              <a:grpFill/>
              <a:ln w="9525" cap="flat">
                <a:solidFill>
                  <a:srgbClr val="07F0F6"/>
                </a:solidFill>
                <a:prstDash val="solid"/>
                <a:miter/>
              </a:ln>
            </p:spPr>
            <p:txBody>
              <a:bodyPr rtlCol="0" anchor="ctr"/>
              <a:lstStyle/>
              <a:p>
                <a:endParaRPr lang="en-US"/>
              </a:p>
            </p:txBody>
          </p:sp>
          <p:sp>
            <p:nvSpPr>
              <p:cNvPr id="287" name="Freeform: Shape 135">
                <a:extLst>
                  <a:ext uri="{FF2B5EF4-FFF2-40B4-BE49-F238E27FC236}">
                    <a16:creationId xmlns:a16="http://schemas.microsoft.com/office/drawing/2014/main" xmlns="" id="{3F20BF26-70E7-4BF3-98E5-C3B240D4E467}"/>
                  </a:ext>
                </a:extLst>
              </p:cNvPr>
              <p:cNvSpPr/>
              <p:nvPr/>
            </p:nvSpPr>
            <p:spPr>
              <a:xfrm>
                <a:off x="5935504" y="2767489"/>
                <a:ext cx="57150" cy="57150"/>
              </a:xfrm>
              <a:custGeom>
                <a:avLst/>
                <a:gdLst>
                  <a:gd name="connsiteX0" fmla="*/ 29051 w 57150"/>
                  <a:gd name="connsiteY0" fmla="*/ 50959 h 57150"/>
                  <a:gd name="connsiteX1" fmla="*/ 50959 w 57150"/>
                  <a:gd name="connsiteY1" fmla="*/ 29051 h 57150"/>
                  <a:gd name="connsiteX2" fmla="*/ 29051 w 57150"/>
                  <a:gd name="connsiteY2" fmla="*/ 7144 h 57150"/>
                  <a:gd name="connsiteX3" fmla="*/ 7144 w 57150"/>
                  <a:gd name="connsiteY3" fmla="*/ 29051 h 57150"/>
                  <a:gd name="connsiteX4" fmla="*/ 29051 w 57150"/>
                  <a:gd name="connsiteY4" fmla="*/ 50959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29051" y="50959"/>
                    </a:moveTo>
                    <a:cubicBezTo>
                      <a:pt x="40481" y="50959"/>
                      <a:pt x="50959" y="41434"/>
                      <a:pt x="50959" y="29051"/>
                    </a:cubicBezTo>
                    <a:cubicBezTo>
                      <a:pt x="50959" y="16669"/>
                      <a:pt x="41434" y="7144"/>
                      <a:pt x="29051" y="7144"/>
                    </a:cubicBezTo>
                    <a:cubicBezTo>
                      <a:pt x="17621" y="7144"/>
                      <a:pt x="7144" y="16669"/>
                      <a:pt x="7144" y="29051"/>
                    </a:cubicBezTo>
                    <a:cubicBezTo>
                      <a:pt x="7144" y="41434"/>
                      <a:pt x="17621" y="50959"/>
                      <a:pt x="29051" y="50959"/>
                    </a:cubicBezTo>
                    <a:close/>
                  </a:path>
                </a:pathLst>
              </a:custGeom>
              <a:grpFill/>
              <a:ln w="9525" cap="flat">
                <a:solidFill>
                  <a:srgbClr val="07F0F6"/>
                </a:solidFill>
                <a:prstDash val="solid"/>
                <a:miter/>
              </a:ln>
            </p:spPr>
            <p:txBody>
              <a:bodyPr rtlCol="0" anchor="ctr"/>
              <a:lstStyle/>
              <a:p>
                <a:endParaRPr lang="en-US"/>
              </a:p>
            </p:txBody>
          </p:sp>
          <p:sp>
            <p:nvSpPr>
              <p:cNvPr id="288" name="Freeform: Shape 136">
                <a:extLst>
                  <a:ext uri="{FF2B5EF4-FFF2-40B4-BE49-F238E27FC236}">
                    <a16:creationId xmlns:a16="http://schemas.microsoft.com/office/drawing/2014/main" xmlns="" id="{AA297DE4-1132-4D8D-9E9C-EBEE0D69E51C}"/>
                  </a:ext>
                </a:extLst>
              </p:cNvPr>
              <p:cNvSpPr/>
              <p:nvPr/>
            </p:nvSpPr>
            <p:spPr>
              <a:xfrm>
                <a:off x="5359241" y="3210401"/>
                <a:ext cx="95250" cy="95250"/>
              </a:xfrm>
              <a:custGeom>
                <a:avLst/>
                <a:gdLst>
                  <a:gd name="connsiteX0" fmla="*/ 49054 w 95250"/>
                  <a:gd name="connsiteY0" fmla="*/ 90964 h 95250"/>
                  <a:gd name="connsiteX1" fmla="*/ 90964 w 95250"/>
                  <a:gd name="connsiteY1" fmla="*/ 49054 h 95250"/>
                  <a:gd name="connsiteX2" fmla="*/ 49054 w 95250"/>
                  <a:gd name="connsiteY2" fmla="*/ 7144 h 95250"/>
                  <a:gd name="connsiteX3" fmla="*/ 7144 w 95250"/>
                  <a:gd name="connsiteY3" fmla="*/ 49054 h 95250"/>
                  <a:gd name="connsiteX4" fmla="*/ 49054 w 95250"/>
                  <a:gd name="connsiteY4" fmla="*/ 90964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49054" y="90964"/>
                    </a:moveTo>
                    <a:cubicBezTo>
                      <a:pt x="71914" y="90964"/>
                      <a:pt x="90964" y="71914"/>
                      <a:pt x="90964" y="49054"/>
                    </a:cubicBezTo>
                    <a:cubicBezTo>
                      <a:pt x="90964" y="26194"/>
                      <a:pt x="71914" y="7144"/>
                      <a:pt x="49054" y="7144"/>
                    </a:cubicBezTo>
                    <a:cubicBezTo>
                      <a:pt x="26194" y="7144"/>
                      <a:pt x="7144" y="26194"/>
                      <a:pt x="7144" y="49054"/>
                    </a:cubicBezTo>
                    <a:cubicBezTo>
                      <a:pt x="7144" y="72866"/>
                      <a:pt x="25241" y="90964"/>
                      <a:pt x="49054" y="90964"/>
                    </a:cubicBezTo>
                    <a:close/>
                  </a:path>
                </a:pathLst>
              </a:custGeom>
              <a:grpFill/>
              <a:ln w="9525" cap="flat">
                <a:solidFill>
                  <a:srgbClr val="07F0F6"/>
                </a:solidFill>
                <a:prstDash val="solid"/>
                <a:miter/>
              </a:ln>
            </p:spPr>
            <p:txBody>
              <a:bodyPr rtlCol="0" anchor="ctr"/>
              <a:lstStyle/>
              <a:p>
                <a:endParaRPr lang="en-US"/>
              </a:p>
            </p:txBody>
          </p:sp>
          <p:sp>
            <p:nvSpPr>
              <p:cNvPr id="289" name="Freeform: Shape 137">
                <a:extLst>
                  <a:ext uri="{FF2B5EF4-FFF2-40B4-BE49-F238E27FC236}">
                    <a16:creationId xmlns:a16="http://schemas.microsoft.com/office/drawing/2014/main" xmlns="" id="{6747521A-B145-4861-BB8D-9E295E04C0B1}"/>
                  </a:ext>
                </a:extLst>
              </p:cNvPr>
              <p:cNvSpPr/>
              <p:nvPr/>
            </p:nvSpPr>
            <p:spPr>
              <a:xfrm>
                <a:off x="6099187" y="3747611"/>
                <a:ext cx="28575" cy="28575"/>
              </a:xfrm>
              <a:custGeom>
                <a:avLst/>
                <a:gdLst>
                  <a:gd name="connsiteX0" fmla="*/ 14911 w 28575"/>
                  <a:gd name="connsiteY0" fmla="*/ 22384 h 28575"/>
                  <a:gd name="connsiteX1" fmla="*/ 22531 w 28575"/>
                  <a:gd name="connsiteY1" fmla="*/ 14764 h 28575"/>
                  <a:gd name="connsiteX2" fmla="*/ 14911 w 28575"/>
                  <a:gd name="connsiteY2" fmla="*/ 7144 h 28575"/>
                  <a:gd name="connsiteX3" fmla="*/ 7291 w 28575"/>
                  <a:gd name="connsiteY3" fmla="*/ 14764 h 28575"/>
                  <a:gd name="connsiteX4" fmla="*/ 14911 w 28575"/>
                  <a:gd name="connsiteY4" fmla="*/ 2238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14911" y="22384"/>
                    </a:moveTo>
                    <a:cubicBezTo>
                      <a:pt x="18721" y="22384"/>
                      <a:pt x="22531" y="18574"/>
                      <a:pt x="22531" y="14764"/>
                    </a:cubicBezTo>
                    <a:cubicBezTo>
                      <a:pt x="22531" y="10954"/>
                      <a:pt x="18721" y="7144"/>
                      <a:pt x="14911" y="7144"/>
                    </a:cubicBezTo>
                    <a:cubicBezTo>
                      <a:pt x="10148" y="7144"/>
                      <a:pt x="7291" y="10954"/>
                      <a:pt x="7291" y="14764"/>
                    </a:cubicBezTo>
                    <a:cubicBezTo>
                      <a:pt x="6338" y="18574"/>
                      <a:pt x="10148" y="22384"/>
                      <a:pt x="14911" y="22384"/>
                    </a:cubicBezTo>
                    <a:close/>
                  </a:path>
                </a:pathLst>
              </a:custGeom>
              <a:grpFill/>
              <a:ln w="9525" cap="flat">
                <a:solidFill>
                  <a:srgbClr val="07F0F6"/>
                </a:solidFill>
                <a:prstDash val="solid"/>
                <a:miter/>
              </a:ln>
            </p:spPr>
            <p:txBody>
              <a:bodyPr rtlCol="0" anchor="ctr"/>
              <a:lstStyle/>
              <a:p>
                <a:endParaRPr lang="en-US"/>
              </a:p>
            </p:txBody>
          </p:sp>
          <p:sp>
            <p:nvSpPr>
              <p:cNvPr id="290" name="Freeform: Shape 138">
                <a:extLst>
                  <a:ext uri="{FF2B5EF4-FFF2-40B4-BE49-F238E27FC236}">
                    <a16:creationId xmlns:a16="http://schemas.microsoft.com/office/drawing/2014/main" xmlns="" id="{022B39A1-6ACA-43DA-A66B-38CEE1FF3BF9}"/>
                  </a:ext>
                </a:extLst>
              </p:cNvPr>
              <p:cNvSpPr/>
              <p:nvPr/>
            </p:nvSpPr>
            <p:spPr>
              <a:xfrm>
                <a:off x="5931694" y="3081814"/>
                <a:ext cx="19050" cy="19050"/>
              </a:xfrm>
              <a:custGeom>
                <a:avLst/>
                <a:gdLst>
                  <a:gd name="connsiteX0" fmla="*/ 13811 w 19050"/>
                  <a:gd name="connsiteY0" fmla="*/ 7144 h 19050"/>
                  <a:gd name="connsiteX1" fmla="*/ 7144 w 19050"/>
                  <a:gd name="connsiteY1" fmla="*/ 13811 h 19050"/>
                  <a:gd name="connsiteX2" fmla="*/ 13811 w 19050"/>
                  <a:gd name="connsiteY2" fmla="*/ 20479 h 19050"/>
                  <a:gd name="connsiteX3" fmla="*/ 20479 w 19050"/>
                  <a:gd name="connsiteY3" fmla="*/ 13811 h 19050"/>
                  <a:gd name="connsiteX4" fmla="*/ 13811 w 19050"/>
                  <a:gd name="connsiteY4" fmla="*/ 714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3811" y="7144"/>
                    </a:moveTo>
                    <a:cubicBezTo>
                      <a:pt x="10001" y="7144"/>
                      <a:pt x="7144" y="10001"/>
                      <a:pt x="7144" y="13811"/>
                    </a:cubicBezTo>
                    <a:cubicBezTo>
                      <a:pt x="7144" y="17621"/>
                      <a:pt x="10001" y="20479"/>
                      <a:pt x="13811" y="20479"/>
                    </a:cubicBezTo>
                    <a:cubicBezTo>
                      <a:pt x="17621" y="20479"/>
                      <a:pt x="20479" y="17621"/>
                      <a:pt x="20479" y="13811"/>
                    </a:cubicBezTo>
                    <a:cubicBezTo>
                      <a:pt x="19526" y="10001"/>
                      <a:pt x="16669" y="7144"/>
                      <a:pt x="13811" y="7144"/>
                    </a:cubicBezTo>
                    <a:close/>
                  </a:path>
                </a:pathLst>
              </a:custGeom>
              <a:grpFill/>
              <a:ln w="9525" cap="flat">
                <a:solidFill>
                  <a:srgbClr val="07F0F6"/>
                </a:solidFill>
                <a:prstDash val="solid"/>
                <a:miter/>
              </a:ln>
            </p:spPr>
            <p:txBody>
              <a:bodyPr rtlCol="0" anchor="ctr"/>
              <a:lstStyle/>
              <a:p>
                <a:endParaRPr lang="en-US"/>
              </a:p>
            </p:txBody>
          </p:sp>
          <p:sp>
            <p:nvSpPr>
              <p:cNvPr id="291" name="Freeform: Shape 139">
                <a:extLst>
                  <a:ext uri="{FF2B5EF4-FFF2-40B4-BE49-F238E27FC236}">
                    <a16:creationId xmlns:a16="http://schemas.microsoft.com/office/drawing/2014/main" xmlns="" id="{84E9BE96-2BBD-449A-8FB5-0937F43383D5}"/>
                  </a:ext>
                </a:extLst>
              </p:cNvPr>
              <p:cNvSpPr/>
              <p:nvPr/>
            </p:nvSpPr>
            <p:spPr>
              <a:xfrm>
                <a:off x="5689759" y="3202634"/>
                <a:ext cx="28575" cy="28575"/>
              </a:xfrm>
              <a:custGeom>
                <a:avLst/>
                <a:gdLst>
                  <a:gd name="connsiteX0" fmla="*/ 7144 w 28575"/>
                  <a:gd name="connsiteY0" fmla="*/ 14911 h 28575"/>
                  <a:gd name="connsiteX1" fmla="*/ 14764 w 28575"/>
                  <a:gd name="connsiteY1" fmla="*/ 22531 h 28575"/>
                  <a:gd name="connsiteX2" fmla="*/ 22384 w 28575"/>
                  <a:gd name="connsiteY2" fmla="*/ 14911 h 28575"/>
                  <a:gd name="connsiteX3" fmla="*/ 14764 w 28575"/>
                  <a:gd name="connsiteY3" fmla="*/ 7291 h 28575"/>
                  <a:gd name="connsiteX4" fmla="*/ 7144 w 28575"/>
                  <a:gd name="connsiteY4" fmla="*/ 1491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7144" y="14911"/>
                    </a:moveTo>
                    <a:cubicBezTo>
                      <a:pt x="7144" y="19673"/>
                      <a:pt x="10954" y="22531"/>
                      <a:pt x="14764" y="22531"/>
                    </a:cubicBezTo>
                    <a:cubicBezTo>
                      <a:pt x="19526" y="22531"/>
                      <a:pt x="22384" y="18721"/>
                      <a:pt x="22384" y="14911"/>
                    </a:cubicBezTo>
                    <a:cubicBezTo>
                      <a:pt x="22384" y="11101"/>
                      <a:pt x="18574" y="7291"/>
                      <a:pt x="14764" y="7291"/>
                    </a:cubicBezTo>
                    <a:cubicBezTo>
                      <a:pt x="10954" y="6338"/>
                      <a:pt x="7144" y="10148"/>
                      <a:pt x="7144" y="14911"/>
                    </a:cubicBezTo>
                    <a:close/>
                  </a:path>
                </a:pathLst>
              </a:custGeom>
              <a:grpFill/>
              <a:ln w="9525" cap="flat">
                <a:solidFill>
                  <a:srgbClr val="07F0F6"/>
                </a:solidFill>
                <a:prstDash val="solid"/>
                <a:miter/>
              </a:ln>
            </p:spPr>
            <p:txBody>
              <a:bodyPr rtlCol="0" anchor="ctr"/>
              <a:lstStyle/>
              <a:p>
                <a:endParaRPr lang="en-US"/>
              </a:p>
            </p:txBody>
          </p:sp>
          <p:sp>
            <p:nvSpPr>
              <p:cNvPr id="292" name="Freeform: Shape 140">
                <a:extLst>
                  <a:ext uri="{FF2B5EF4-FFF2-40B4-BE49-F238E27FC236}">
                    <a16:creationId xmlns:a16="http://schemas.microsoft.com/office/drawing/2014/main" xmlns="" id="{2D2D3213-2908-4806-82E9-3BCDAC62FE6D}"/>
                  </a:ext>
                </a:extLst>
              </p:cNvPr>
              <p:cNvSpPr/>
              <p:nvPr/>
            </p:nvSpPr>
            <p:spPr>
              <a:xfrm>
                <a:off x="5458301" y="3294221"/>
                <a:ext cx="28575" cy="28575"/>
              </a:xfrm>
              <a:custGeom>
                <a:avLst/>
                <a:gdLst>
                  <a:gd name="connsiteX0" fmla="*/ 16669 w 28575"/>
                  <a:gd name="connsiteY0" fmla="*/ 26194 h 28575"/>
                  <a:gd name="connsiteX1" fmla="*/ 26194 w 28575"/>
                  <a:gd name="connsiteY1" fmla="*/ 16669 h 28575"/>
                  <a:gd name="connsiteX2" fmla="*/ 16669 w 28575"/>
                  <a:gd name="connsiteY2" fmla="*/ 7144 h 28575"/>
                  <a:gd name="connsiteX3" fmla="*/ 7144 w 28575"/>
                  <a:gd name="connsiteY3" fmla="*/ 16669 h 28575"/>
                  <a:gd name="connsiteX4" fmla="*/ 16669 w 28575"/>
                  <a:gd name="connsiteY4" fmla="*/ 2619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16669" y="26194"/>
                    </a:moveTo>
                    <a:cubicBezTo>
                      <a:pt x="22384" y="26194"/>
                      <a:pt x="26194" y="21431"/>
                      <a:pt x="26194" y="16669"/>
                    </a:cubicBezTo>
                    <a:cubicBezTo>
                      <a:pt x="26194" y="11906"/>
                      <a:pt x="21431" y="7144"/>
                      <a:pt x="16669" y="7144"/>
                    </a:cubicBezTo>
                    <a:cubicBezTo>
                      <a:pt x="11906" y="7144"/>
                      <a:pt x="7144" y="11906"/>
                      <a:pt x="7144" y="16669"/>
                    </a:cubicBezTo>
                    <a:cubicBezTo>
                      <a:pt x="7144" y="21431"/>
                      <a:pt x="10954" y="26194"/>
                      <a:pt x="16669" y="26194"/>
                    </a:cubicBezTo>
                    <a:close/>
                  </a:path>
                </a:pathLst>
              </a:custGeom>
              <a:grpFill/>
              <a:ln w="9525" cap="flat">
                <a:solidFill>
                  <a:srgbClr val="07F0F6"/>
                </a:solidFill>
                <a:prstDash val="solid"/>
                <a:miter/>
              </a:ln>
            </p:spPr>
            <p:txBody>
              <a:bodyPr rtlCol="0" anchor="ctr"/>
              <a:lstStyle/>
              <a:p>
                <a:endParaRPr lang="en-US"/>
              </a:p>
            </p:txBody>
          </p:sp>
          <p:sp>
            <p:nvSpPr>
              <p:cNvPr id="293" name="Freeform: Shape 141">
                <a:extLst>
                  <a:ext uri="{FF2B5EF4-FFF2-40B4-BE49-F238E27FC236}">
                    <a16:creationId xmlns:a16="http://schemas.microsoft.com/office/drawing/2014/main" xmlns="" id="{7F38F479-96E2-4A4C-98FE-B09DF54D892D}"/>
                  </a:ext>
                </a:extLst>
              </p:cNvPr>
              <p:cNvSpPr/>
              <p:nvPr/>
            </p:nvSpPr>
            <p:spPr>
              <a:xfrm>
                <a:off x="5470684" y="3204686"/>
                <a:ext cx="19050" cy="19050"/>
              </a:xfrm>
              <a:custGeom>
                <a:avLst/>
                <a:gdLst>
                  <a:gd name="connsiteX0" fmla="*/ 13811 w 19050"/>
                  <a:gd name="connsiteY0" fmla="*/ 20479 h 19050"/>
                  <a:gd name="connsiteX1" fmla="*/ 20479 w 19050"/>
                  <a:gd name="connsiteY1" fmla="*/ 13811 h 19050"/>
                  <a:gd name="connsiteX2" fmla="*/ 13811 w 19050"/>
                  <a:gd name="connsiteY2" fmla="*/ 7144 h 19050"/>
                  <a:gd name="connsiteX3" fmla="*/ 7144 w 19050"/>
                  <a:gd name="connsiteY3" fmla="*/ 13811 h 19050"/>
                  <a:gd name="connsiteX4" fmla="*/ 13811 w 19050"/>
                  <a:gd name="connsiteY4" fmla="*/ 20479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3811" y="20479"/>
                    </a:moveTo>
                    <a:cubicBezTo>
                      <a:pt x="17621" y="20479"/>
                      <a:pt x="20479" y="17621"/>
                      <a:pt x="20479" y="13811"/>
                    </a:cubicBezTo>
                    <a:cubicBezTo>
                      <a:pt x="20479" y="10001"/>
                      <a:pt x="17621" y="7144"/>
                      <a:pt x="13811" y="7144"/>
                    </a:cubicBezTo>
                    <a:cubicBezTo>
                      <a:pt x="10001" y="7144"/>
                      <a:pt x="7144" y="10001"/>
                      <a:pt x="7144" y="13811"/>
                    </a:cubicBezTo>
                    <a:cubicBezTo>
                      <a:pt x="7144" y="17621"/>
                      <a:pt x="10001" y="20479"/>
                      <a:pt x="13811" y="20479"/>
                    </a:cubicBezTo>
                    <a:close/>
                  </a:path>
                </a:pathLst>
              </a:custGeom>
              <a:grpFill/>
              <a:ln w="9525" cap="flat">
                <a:solidFill>
                  <a:srgbClr val="07F0F6"/>
                </a:solidFill>
                <a:prstDash val="solid"/>
                <a:miter/>
              </a:ln>
            </p:spPr>
            <p:txBody>
              <a:bodyPr rtlCol="0" anchor="ctr"/>
              <a:lstStyle/>
              <a:p>
                <a:endParaRPr lang="en-US"/>
              </a:p>
            </p:txBody>
          </p:sp>
          <p:sp>
            <p:nvSpPr>
              <p:cNvPr id="294" name="Freeform: Shape 142">
                <a:extLst>
                  <a:ext uri="{FF2B5EF4-FFF2-40B4-BE49-F238E27FC236}">
                    <a16:creationId xmlns:a16="http://schemas.microsoft.com/office/drawing/2014/main" xmlns="" id="{451F0846-6ABA-47EE-8398-62738039AB22}"/>
                  </a:ext>
                </a:extLst>
              </p:cNvPr>
              <p:cNvSpPr/>
              <p:nvPr/>
            </p:nvSpPr>
            <p:spPr>
              <a:xfrm>
                <a:off x="5970746" y="3748564"/>
                <a:ext cx="57150" cy="57150"/>
              </a:xfrm>
              <a:custGeom>
                <a:avLst/>
                <a:gdLst>
                  <a:gd name="connsiteX0" fmla="*/ 29051 w 57150"/>
                  <a:gd name="connsiteY0" fmla="*/ 53816 h 57150"/>
                  <a:gd name="connsiteX1" fmla="*/ 50959 w 57150"/>
                  <a:gd name="connsiteY1" fmla="*/ 34766 h 57150"/>
                  <a:gd name="connsiteX2" fmla="*/ 55721 w 57150"/>
                  <a:gd name="connsiteY2" fmla="*/ 23336 h 57150"/>
                  <a:gd name="connsiteX3" fmla="*/ 39529 w 57150"/>
                  <a:gd name="connsiteY3" fmla="*/ 7144 h 57150"/>
                  <a:gd name="connsiteX4" fmla="*/ 30004 w 57150"/>
                  <a:gd name="connsiteY4" fmla="*/ 10001 h 57150"/>
                  <a:gd name="connsiteX5" fmla="*/ 29051 w 57150"/>
                  <a:gd name="connsiteY5" fmla="*/ 10001 h 57150"/>
                  <a:gd name="connsiteX6" fmla="*/ 7144 w 57150"/>
                  <a:gd name="connsiteY6" fmla="*/ 31909 h 57150"/>
                  <a:gd name="connsiteX7" fmla="*/ 29051 w 57150"/>
                  <a:gd name="connsiteY7" fmla="*/ 53816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57150">
                    <a:moveTo>
                      <a:pt x="29051" y="53816"/>
                    </a:moveTo>
                    <a:cubicBezTo>
                      <a:pt x="40481" y="53816"/>
                      <a:pt x="49054" y="45244"/>
                      <a:pt x="50959" y="34766"/>
                    </a:cubicBezTo>
                    <a:cubicBezTo>
                      <a:pt x="53816" y="31909"/>
                      <a:pt x="55721" y="28099"/>
                      <a:pt x="55721" y="23336"/>
                    </a:cubicBezTo>
                    <a:cubicBezTo>
                      <a:pt x="55721" y="14764"/>
                      <a:pt x="48101" y="7144"/>
                      <a:pt x="39529" y="7144"/>
                    </a:cubicBezTo>
                    <a:cubicBezTo>
                      <a:pt x="35719" y="7144"/>
                      <a:pt x="32861" y="8096"/>
                      <a:pt x="30004" y="10001"/>
                    </a:cubicBezTo>
                    <a:cubicBezTo>
                      <a:pt x="30004" y="10001"/>
                      <a:pt x="29051" y="10001"/>
                      <a:pt x="29051" y="10001"/>
                    </a:cubicBezTo>
                    <a:cubicBezTo>
                      <a:pt x="16669" y="10001"/>
                      <a:pt x="7144" y="19526"/>
                      <a:pt x="7144" y="31909"/>
                    </a:cubicBezTo>
                    <a:cubicBezTo>
                      <a:pt x="7144" y="44291"/>
                      <a:pt x="17621" y="53816"/>
                      <a:pt x="29051" y="53816"/>
                    </a:cubicBezTo>
                    <a:close/>
                  </a:path>
                </a:pathLst>
              </a:custGeom>
              <a:grpFill/>
              <a:ln w="9525" cap="flat">
                <a:solidFill>
                  <a:srgbClr val="07F0F6"/>
                </a:solidFill>
                <a:prstDash val="solid"/>
                <a:miter/>
              </a:ln>
            </p:spPr>
            <p:txBody>
              <a:bodyPr rtlCol="0" anchor="ctr"/>
              <a:lstStyle/>
              <a:p>
                <a:endParaRPr lang="en-US"/>
              </a:p>
            </p:txBody>
          </p:sp>
          <p:sp>
            <p:nvSpPr>
              <p:cNvPr id="295" name="Freeform: Shape 143">
                <a:extLst>
                  <a:ext uri="{FF2B5EF4-FFF2-40B4-BE49-F238E27FC236}">
                    <a16:creationId xmlns:a16="http://schemas.microsoft.com/office/drawing/2014/main" xmlns="" id="{AF1E3290-6A5E-4362-BEF5-2D3D9A47048A}"/>
                  </a:ext>
                </a:extLst>
              </p:cNvPr>
              <p:cNvSpPr/>
              <p:nvPr/>
            </p:nvSpPr>
            <p:spPr>
              <a:xfrm>
                <a:off x="5732621" y="3876199"/>
                <a:ext cx="180975" cy="114300"/>
              </a:xfrm>
              <a:custGeom>
                <a:avLst/>
                <a:gdLst>
                  <a:gd name="connsiteX0" fmla="*/ 15716 w 180975"/>
                  <a:gd name="connsiteY0" fmla="*/ 79534 h 114300"/>
                  <a:gd name="connsiteX1" fmla="*/ 7144 w 180975"/>
                  <a:gd name="connsiteY1" fmla="*/ 93821 h 114300"/>
                  <a:gd name="connsiteX2" fmla="*/ 23336 w 180975"/>
                  <a:gd name="connsiteY2" fmla="*/ 110014 h 114300"/>
                  <a:gd name="connsiteX3" fmla="*/ 29051 w 180975"/>
                  <a:gd name="connsiteY3" fmla="*/ 109061 h 114300"/>
                  <a:gd name="connsiteX4" fmla="*/ 49054 w 180975"/>
                  <a:gd name="connsiteY4" fmla="*/ 115729 h 114300"/>
                  <a:gd name="connsiteX5" fmla="*/ 82391 w 180975"/>
                  <a:gd name="connsiteY5" fmla="*/ 82391 h 114300"/>
                  <a:gd name="connsiteX6" fmla="*/ 77629 w 180975"/>
                  <a:gd name="connsiteY6" fmla="*/ 66199 h 114300"/>
                  <a:gd name="connsiteX7" fmla="*/ 81439 w 180975"/>
                  <a:gd name="connsiteY7" fmla="*/ 65246 h 114300"/>
                  <a:gd name="connsiteX8" fmla="*/ 119539 w 180975"/>
                  <a:gd name="connsiteY8" fmla="*/ 98584 h 114300"/>
                  <a:gd name="connsiteX9" fmla="*/ 155734 w 180975"/>
                  <a:gd name="connsiteY9" fmla="*/ 73819 h 114300"/>
                  <a:gd name="connsiteX10" fmla="*/ 159544 w 180975"/>
                  <a:gd name="connsiteY10" fmla="*/ 72866 h 114300"/>
                  <a:gd name="connsiteX11" fmla="*/ 168116 w 180975"/>
                  <a:gd name="connsiteY11" fmla="*/ 77629 h 114300"/>
                  <a:gd name="connsiteX12" fmla="*/ 178594 w 180975"/>
                  <a:gd name="connsiteY12" fmla="*/ 67151 h 114300"/>
                  <a:gd name="connsiteX13" fmla="*/ 172879 w 180975"/>
                  <a:gd name="connsiteY13" fmla="*/ 58579 h 114300"/>
                  <a:gd name="connsiteX14" fmla="*/ 179546 w 180975"/>
                  <a:gd name="connsiteY14" fmla="*/ 48101 h 114300"/>
                  <a:gd name="connsiteX15" fmla="*/ 169069 w 180975"/>
                  <a:gd name="connsiteY15" fmla="*/ 36671 h 114300"/>
                  <a:gd name="connsiteX16" fmla="*/ 153829 w 180975"/>
                  <a:gd name="connsiteY16" fmla="*/ 27146 h 114300"/>
                  <a:gd name="connsiteX17" fmla="*/ 154781 w 180975"/>
                  <a:gd name="connsiteY17" fmla="*/ 24289 h 114300"/>
                  <a:gd name="connsiteX18" fmla="*/ 148114 w 180975"/>
                  <a:gd name="connsiteY18" fmla="*/ 17621 h 114300"/>
                  <a:gd name="connsiteX19" fmla="*/ 141446 w 180975"/>
                  <a:gd name="connsiteY19" fmla="*/ 24289 h 114300"/>
                  <a:gd name="connsiteX20" fmla="*/ 142399 w 180975"/>
                  <a:gd name="connsiteY20" fmla="*/ 28099 h 114300"/>
                  <a:gd name="connsiteX21" fmla="*/ 140494 w 180975"/>
                  <a:gd name="connsiteY21" fmla="*/ 29051 h 114300"/>
                  <a:gd name="connsiteX22" fmla="*/ 125254 w 180975"/>
                  <a:gd name="connsiteY22" fmla="*/ 22384 h 114300"/>
                  <a:gd name="connsiteX23" fmla="*/ 110966 w 180975"/>
                  <a:gd name="connsiteY23" fmla="*/ 14764 h 114300"/>
                  <a:gd name="connsiteX24" fmla="*/ 95726 w 180975"/>
                  <a:gd name="connsiteY24" fmla="*/ 24289 h 114300"/>
                  <a:gd name="connsiteX25" fmla="*/ 69056 w 180975"/>
                  <a:gd name="connsiteY25" fmla="*/ 7144 h 114300"/>
                  <a:gd name="connsiteX26" fmla="*/ 38576 w 180975"/>
                  <a:gd name="connsiteY26" fmla="*/ 37624 h 114300"/>
                  <a:gd name="connsiteX27" fmla="*/ 41434 w 180975"/>
                  <a:gd name="connsiteY27" fmla="*/ 50959 h 114300"/>
                  <a:gd name="connsiteX28" fmla="*/ 15716 w 180975"/>
                  <a:gd name="connsiteY28" fmla="*/ 7953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80975" h="114300">
                    <a:moveTo>
                      <a:pt x="15716" y="79534"/>
                    </a:moveTo>
                    <a:cubicBezTo>
                      <a:pt x="10954" y="82391"/>
                      <a:pt x="7144" y="88106"/>
                      <a:pt x="7144" y="93821"/>
                    </a:cubicBezTo>
                    <a:cubicBezTo>
                      <a:pt x="7144" y="103346"/>
                      <a:pt x="14764" y="110014"/>
                      <a:pt x="23336" y="110014"/>
                    </a:cubicBezTo>
                    <a:cubicBezTo>
                      <a:pt x="25241" y="110014"/>
                      <a:pt x="27146" y="110014"/>
                      <a:pt x="29051" y="109061"/>
                    </a:cubicBezTo>
                    <a:cubicBezTo>
                      <a:pt x="34766" y="112871"/>
                      <a:pt x="41434" y="115729"/>
                      <a:pt x="49054" y="115729"/>
                    </a:cubicBezTo>
                    <a:cubicBezTo>
                      <a:pt x="67151" y="115729"/>
                      <a:pt x="82391" y="100489"/>
                      <a:pt x="82391" y="82391"/>
                    </a:cubicBezTo>
                    <a:cubicBezTo>
                      <a:pt x="82391" y="76676"/>
                      <a:pt x="80486" y="70961"/>
                      <a:pt x="77629" y="66199"/>
                    </a:cubicBezTo>
                    <a:cubicBezTo>
                      <a:pt x="78581" y="66199"/>
                      <a:pt x="79534" y="65246"/>
                      <a:pt x="81439" y="65246"/>
                    </a:cubicBezTo>
                    <a:cubicBezTo>
                      <a:pt x="84296" y="84296"/>
                      <a:pt x="100489" y="98584"/>
                      <a:pt x="119539" y="98584"/>
                    </a:cubicBezTo>
                    <a:cubicBezTo>
                      <a:pt x="135731" y="98584"/>
                      <a:pt x="150019" y="88106"/>
                      <a:pt x="155734" y="73819"/>
                    </a:cubicBezTo>
                    <a:cubicBezTo>
                      <a:pt x="157639" y="73819"/>
                      <a:pt x="158591" y="72866"/>
                      <a:pt x="159544" y="72866"/>
                    </a:cubicBezTo>
                    <a:cubicBezTo>
                      <a:pt x="161449" y="75724"/>
                      <a:pt x="164306" y="77629"/>
                      <a:pt x="168116" y="77629"/>
                    </a:cubicBezTo>
                    <a:cubicBezTo>
                      <a:pt x="173831" y="77629"/>
                      <a:pt x="178594" y="72866"/>
                      <a:pt x="178594" y="67151"/>
                    </a:cubicBezTo>
                    <a:cubicBezTo>
                      <a:pt x="178594" y="63341"/>
                      <a:pt x="176689" y="59531"/>
                      <a:pt x="172879" y="58579"/>
                    </a:cubicBezTo>
                    <a:cubicBezTo>
                      <a:pt x="176689" y="56674"/>
                      <a:pt x="179546" y="52864"/>
                      <a:pt x="179546" y="48101"/>
                    </a:cubicBezTo>
                    <a:cubicBezTo>
                      <a:pt x="179546" y="42386"/>
                      <a:pt x="174784" y="37624"/>
                      <a:pt x="169069" y="36671"/>
                    </a:cubicBezTo>
                    <a:cubicBezTo>
                      <a:pt x="165259" y="31909"/>
                      <a:pt x="160496" y="28099"/>
                      <a:pt x="153829" y="27146"/>
                    </a:cubicBezTo>
                    <a:cubicBezTo>
                      <a:pt x="154781" y="26194"/>
                      <a:pt x="154781" y="25241"/>
                      <a:pt x="154781" y="24289"/>
                    </a:cubicBezTo>
                    <a:cubicBezTo>
                      <a:pt x="154781" y="20479"/>
                      <a:pt x="151924" y="17621"/>
                      <a:pt x="148114" y="17621"/>
                    </a:cubicBezTo>
                    <a:cubicBezTo>
                      <a:pt x="144304" y="17621"/>
                      <a:pt x="141446" y="20479"/>
                      <a:pt x="141446" y="24289"/>
                    </a:cubicBezTo>
                    <a:cubicBezTo>
                      <a:pt x="141446" y="26194"/>
                      <a:pt x="142399" y="27146"/>
                      <a:pt x="142399" y="28099"/>
                    </a:cubicBezTo>
                    <a:cubicBezTo>
                      <a:pt x="141446" y="28099"/>
                      <a:pt x="141446" y="28099"/>
                      <a:pt x="140494" y="29051"/>
                    </a:cubicBezTo>
                    <a:cubicBezTo>
                      <a:pt x="135731" y="26194"/>
                      <a:pt x="130969" y="23336"/>
                      <a:pt x="125254" y="22384"/>
                    </a:cubicBezTo>
                    <a:cubicBezTo>
                      <a:pt x="122396" y="17621"/>
                      <a:pt x="116681" y="14764"/>
                      <a:pt x="110966" y="14764"/>
                    </a:cubicBezTo>
                    <a:cubicBezTo>
                      <a:pt x="104299" y="14764"/>
                      <a:pt x="98584" y="18574"/>
                      <a:pt x="95726" y="24289"/>
                    </a:cubicBezTo>
                    <a:cubicBezTo>
                      <a:pt x="90964" y="14764"/>
                      <a:pt x="80486" y="7144"/>
                      <a:pt x="69056" y="7144"/>
                    </a:cubicBezTo>
                    <a:cubicBezTo>
                      <a:pt x="52864" y="7144"/>
                      <a:pt x="38576" y="20479"/>
                      <a:pt x="38576" y="37624"/>
                    </a:cubicBezTo>
                    <a:cubicBezTo>
                      <a:pt x="38576" y="42386"/>
                      <a:pt x="39529" y="46196"/>
                      <a:pt x="41434" y="50959"/>
                    </a:cubicBezTo>
                    <a:cubicBezTo>
                      <a:pt x="28099" y="52864"/>
                      <a:pt x="16669" y="64294"/>
                      <a:pt x="15716" y="79534"/>
                    </a:cubicBezTo>
                    <a:close/>
                  </a:path>
                </a:pathLst>
              </a:custGeom>
              <a:grpFill/>
              <a:ln w="9525" cap="flat">
                <a:solidFill>
                  <a:srgbClr val="07F0F6"/>
                </a:solidFill>
                <a:prstDash val="solid"/>
                <a:miter/>
              </a:ln>
            </p:spPr>
            <p:txBody>
              <a:bodyPr rtlCol="0" anchor="ctr"/>
              <a:lstStyle/>
              <a:p>
                <a:endParaRPr lang="en-US"/>
              </a:p>
            </p:txBody>
          </p:sp>
          <p:sp>
            <p:nvSpPr>
              <p:cNvPr id="296" name="Freeform: Shape 144">
                <a:extLst>
                  <a:ext uri="{FF2B5EF4-FFF2-40B4-BE49-F238E27FC236}">
                    <a16:creationId xmlns:a16="http://schemas.microsoft.com/office/drawing/2014/main" xmlns="" id="{4B37DB7F-2668-45F1-9CF9-885994D38866}"/>
                  </a:ext>
                </a:extLst>
              </p:cNvPr>
              <p:cNvSpPr/>
              <p:nvPr/>
            </p:nvSpPr>
            <p:spPr>
              <a:xfrm>
                <a:off x="5716429" y="4020026"/>
                <a:ext cx="28575" cy="28575"/>
              </a:xfrm>
              <a:custGeom>
                <a:avLst/>
                <a:gdLst>
                  <a:gd name="connsiteX0" fmla="*/ 24289 w 28575"/>
                  <a:gd name="connsiteY0" fmla="*/ 15716 h 28575"/>
                  <a:gd name="connsiteX1" fmla="*/ 15716 w 28575"/>
                  <a:gd name="connsiteY1" fmla="*/ 7144 h 28575"/>
                  <a:gd name="connsiteX2" fmla="*/ 7144 w 28575"/>
                  <a:gd name="connsiteY2" fmla="*/ 15716 h 28575"/>
                  <a:gd name="connsiteX3" fmla="*/ 15716 w 28575"/>
                  <a:gd name="connsiteY3" fmla="*/ 24289 h 28575"/>
                  <a:gd name="connsiteX4" fmla="*/ 24289 w 28575"/>
                  <a:gd name="connsiteY4" fmla="*/ 15716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4289" y="15716"/>
                    </a:moveTo>
                    <a:cubicBezTo>
                      <a:pt x="24289" y="10954"/>
                      <a:pt x="20479" y="7144"/>
                      <a:pt x="15716" y="7144"/>
                    </a:cubicBezTo>
                    <a:cubicBezTo>
                      <a:pt x="10954" y="7144"/>
                      <a:pt x="7144" y="10954"/>
                      <a:pt x="7144" y="15716"/>
                    </a:cubicBezTo>
                    <a:cubicBezTo>
                      <a:pt x="7144" y="20479"/>
                      <a:pt x="10954" y="24289"/>
                      <a:pt x="15716" y="24289"/>
                    </a:cubicBezTo>
                    <a:cubicBezTo>
                      <a:pt x="20479" y="23336"/>
                      <a:pt x="24289" y="19526"/>
                      <a:pt x="24289" y="15716"/>
                    </a:cubicBezTo>
                    <a:close/>
                  </a:path>
                </a:pathLst>
              </a:custGeom>
              <a:grpFill/>
              <a:ln w="9525" cap="flat">
                <a:solidFill>
                  <a:srgbClr val="07F0F6"/>
                </a:solidFill>
                <a:prstDash val="solid"/>
                <a:miter/>
              </a:ln>
            </p:spPr>
            <p:txBody>
              <a:bodyPr rtlCol="0" anchor="ctr"/>
              <a:lstStyle/>
              <a:p>
                <a:endParaRPr lang="en-US"/>
              </a:p>
            </p:txBody>
          </p:sp>
          <p:sp>
            <p:nvSpPr>
              <p:cNvPr id="297" name="Freeform: Shape 145">
                <a:extLst>
                  <a:ext uri="{FF2B5EF4-FFF2-40B4-BE49-F238E27FC236}">
                    <a16:creationId xmlns:a16="http://schemas.microsoft.com/office/drawing/2014/main" xmlns="" id="{5990E9F2-6D2C-4717-A3EF-1BFB0A312549}"/>
                  </a:ext>
                </a:extLst>
              </p:cNvPr>
              <p:cNvSpPr/>
              <p:nvPr/>
            </p:nvSpPr>
            <p:spPr>
              <a:xfrm>
                <a:off x="6147911" y="2889318"/>
                <a:ext cx="66675" cy="57150"/>
              </a:xfrm>
              <a:custGeom>
                <a:avLst/>
                <a:gdLst>
                  <a:gd name="connsiteX0" fmla="*/ 7144 w 66675"/>
                  <a:gd name="connsiteY0" fmla="*/ 21522 h 57150"/>
                  <a:gd name="connsiteX1" fmla="*/ 15716 w 66675"/>
                  <a:gd name="connsiteY1" fmla="*/ 35809 h 57150"/>
                  <a:gd name="connsiteX2" fmla="*/ 39529 w 66675"/>
                  <a:gd name="connsiteY2" fmla="*/ 58670 h 57150"/>
                  <a:gd name="connsiteX3" fmla="*/ 63341 w 66675"/>
                  <a:gd name="connsiteY3" fmla="*/ 34857 h 57150"/>
                  <a:gd name="connsiteX4" fmla="*/ 39529 w 66675"/>
                  <a:gd name="connsiteY4" fmla="*/ 11045 h 57150"/>
                  <a:gd name="connsiteX5" fmla="*/ 33814 w 66675"/>
                  <a:gd name="connsiteY5" fmla="*/ 11997 h 57150"/>
                  <a:gd name="connsiteX6" fmla="*/ 22384 w 66675"/>
                  <a:gd name="connsiteY6" fmla="*/ 7234 h 57150"/>
                  <a:gd name="connsiteX7" fmla="*/ 7144 w 66675"/>
                  <a:gd name="connsiteY7" fmla="*/ 21522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675" h="57150">
                    <a:moveTo>
                      <a:pt x="7144" y="21522"/>
                    </a:moveTo>
                    <a:cubicBezTo>
                      <a:pt x="7144" y="28189"/>
                      <a:pt x="10954" y="32952"/>
                      <a:pt x="15716" y="35809"/>
                    </a:cubicBezTo>
                    <a:cubicBezTo>
                      <a:pt x="16669" y="48192"/>
                      <a:pt x="27146" y="58670"/>
                      <a:pt x="39529" y="58670"/>
                    </a:cubicBezTo>
                    <a:cubicBezTo>
                      <a:pt x="52864" y="58670"/>
                      <a:pt x="63341" y="48192"/>
                      <a:pt x="63341" y="34857"/>
                    </a:cubicBezTo>
                    <a:cubicBezTo>
                      <a:pt x="63341" y="21522"/>
                      <a:pt x="52864" y="11045"/>
                      <a:pt x="39529" y="11045"/>
                    </a:cubicBezTo>
                    <a:cubicBezTo>
                      <a:pt x="37624" y="11045"/>
                      <a:pt x="35719" y="11045"/>
                      <a:pt x="33814" y="11997"/>
                    </a:cubicBezTo>
                    <a:cubicBezTo>
                      <a:pt x="30956" y="9139"/>
                      <a:pt x="27146" y="7234"/>
                      <a:pt x="22384" y="7234"/>
                    </a:cubicBezTo>
                    <a:cubicBezTo>
                      <a:pt x="14764" y="6282"/>
                      <a:pt x="7144" y="12950"/>
                      <a:pt x="7144" y="21522"/>
                    </a:cubicBezTo>
                    <a:close/>
                  </a:path>
                </a:pathLst>
              </a:custGeom>
              <a:grpFill/>
              <a:ln w="9525" cap="flat">
                <a:solidFill>
                  <a:srgbClr val="07F0F6"/>
                </a:solidFill>
                <a:prstDash val="solid"/>
                <a:miter/>
              </a:ln>
            </p:spPr>
            <p:txBody>
              <a:bodyPr rtlCol="0" anchor="ctr"/>
              <a:lstStyle/>
              <a:p>
                <a:endParaRPr lang="en-US"/>
              </a:p>
            </p:txBody>
          </p:sp>
          <p:sp>
            <p:nvSpPr>
              <p:cNvPr id="298" name="Freeform: Shape 146">
                <a:extLst>
                  <a:ext uri="{FF2B5EF4-FFF2-40B4-BE49-F238E27FC236}">
                    <a16:creationId xmlns:a16="http://schemas.microsoft.com/office/drawing/2014/main" xmlns="" id="{FE373849-29E2-460A-A367-02D7B42F8413}"/>
                  </a:ext>
                </a:extLst>
              </p:cNvPr>
              <p:cNvSpPr/>
              <p:nvPr/>
            </p:nvSpPr>
            <p:spPr>
              <a:xfrm>
                <a:off x="5862161" y="3860959"/>
                <a:ext cx="19050" cy="19050"/>
              </a:xfrm>
              <a:custGeom>
                <a:avLst/>
                <a:gdLst>
                  <a:gd name="connsiteX0" fmla="*/ 20479 w 19050"/>
                  <a:gd name="connsiteY0" fmla="*/ 13811 h 19050"/>
                  <a:gd name="connsiteX1" fmla="*/ 13811 w 19050"/>
                  <a:gd name="connsiteY1" fmla="*/ 7144 h 19050"/>
                  <a:gd name="connsiteX2" fmla="*/ 7144 w 19050"/>
                  <a:gd name="connsiteY2" fmla="*/ 13811 h 19050"/>
                  <a:gd name="connsiteX3" fmla="*/ 13811 w 19050"/>
                  <a:gd name="connsiteY3" fmla="*/ 20479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0001"/>
                      <a:pt x="17621" y="7144"/>
                      <a:pt x="13811" y="7144"/>
                    </a:cubicBezTo>
                    <a:cubicBezTo>
                      <a:pt x="10001" y="7144"/>
                      <a:pt x="7144" y="10001"/>
                      <a:pt x="7144" y="13811"/>
                    </a:cubicBezTo>
                    <a:cubicBezTo>
                      <a:pt x="7144" y="17621"/>
                      <a:pt x="10001" y="20479"/>
                      <a:pt x="13811" y="20479"/>
                    </a:cubicBezTo>
                    <a:cubicBezTo>
                      <a:pt x="17621" y="20479"/>
                      <a:pt x="20479" y="17621"/>
                      <a:pt x="20479" y="13811"/>
                    </a:cubicBezTo>
                    <a:close/>
                  </a:path>
                </a:pathLst>
              </a:custGeom>
              <a:grpFill/>
              <a:ln w="9525" cap="flat">
                <a:solidFill>
                  <a:srgbClr val="07F0F6"/>
                </a:solidFill>
                <a:prstDash val="solid"/>
                <a:miter/>
              </a:ln>
            </p:spPr>
            <p:txBody>
              <a:bodyPr rtlCol="0" anchor="ctr"/>
              <a:lstStyle/>
              <a:p>
                <a:endParaRPr lang="en-US"/>
              </a:p>
            </p:txBody>
          </p:sp>
          <p:sp>
            <p:nvSpPr>
              <p:cNvPr id="299" name="Freeform: Shape 147">
                <a:extLst>
                  <a:ext uri="{FF2B5EF4-FFF2-40B4-BE49-F238E27FC236}">
                    <a16:creationId xmlns:a16="http://schemas.microsoft.com/office/drawing/2014/main" xmlns="" id="{3370E49B-0D55-4E60-A04E-DA66CC6DFE6A}"/>
                  </a:ext>
                </a:extLst>
              </p:cNvPr>
              <p:cNvSpPr/>
              <p:nvPr/>
            </p:nvSpPr>
            <p:spPr>
              <a:xfrm>
                <a:off x="5269706" y="3384709"/>
                <a:ext cx="38100" cy="38100"/>
              </a:xfrm>
              <a:custGeom>
                <a:avLst/>
                <a:gdLst>
                  <a:gd name="connsiteX0" fmla="*/ 21431 w 38100"/>
                  <a:gd name="connsiteY0" fmla="*/ 7144 h 38100"/>
                  <a:gd name="connsiteX1" fmla="*/ 7144 w 38100"/>
                  <a:gd name="connsiteY1" fmla="*/ 21431 h 38100"/>
                  <a:gd name="connsiteX2" fmla="*/ 21431 w 38100"/>
                  <a:gd name="connsiteY2" fmla="*/ 35719 h 38100"/>
                  <a:gd name="connsiteX3" fmla="*/ 35719 w 38100"/>
                  <a:gd name="connsiteY3" fmla="*/ 21431 h 38100"/>
                  <a:gd name="connsiteX4" fmla="*/ 21431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1431" y="7144"/>
                    </a:moveTo>
                    <a:cubicBezTo>
                      <a:pt x="13811" y="7144"/>
                      <a:pt x="7144" y="13811"/>
                      <a:pt x="7144" y="21431"/>
                    </a:cubicBezTo>
                    <a:cubicBezTo>
                      <a:pt x="7144" y="29051"/>
                      <a:pt x="13811" y="35719"/>
                      <a:pt x="21431" y="35719"/>
                    </a:cubicBezTo>
                    <a:cubicBezTo>
                      <a:pt x="29051" y="35719"/>
                      <a:pt x="35719" y="29051"/>
                      <a:pt x="35719" y="21431"/>
                    </a:cubicBezTo>
                    <a:cubicBezTo>
                      <a:pt x="35719" y="13811"/>
                      <a:pt x="29051" y="7144"/>
                      <a:pt x="21431" y="7144"/>
                    </a:cubicBezTo>
                    <a:close/>
                  </a:path>
                </a:pathLst>
              </a:custGeom>
              <a:grpFill/>
              <a:ln w="9525" cap="flat">
                <a:solidFill>
                  <a:srgbClr val="07F0F6"/>
                </a:solidFill>
                <a:prstDash val="solid"/>
                <a:miter/>
              </a:ln>
            </p:spPr>
            <p:txBody>
              <a:bodyPr rtlCol="0" anchor="ctr"/>
              <a:lstStyle/>
              <a:p>
                <a:endParaRPr lang="en-US"/>
              </a:p>
            </p:txBody>
          </p:sp>
          <p:sp>
            <p:nvSpPr>
              <p:cNvPr id="300" name="Freeform: Shape 148">
                <a:extLst>
                  <a:ext uri="{FF2B5EF4-FFF2-40B4-BE49-F238E27FC236}">
                    <a16:creationId xmlns:a16="http://schemas.microsoft.com/office/drawing/2014/main" xmlns="" id="{B2C34E57-5B92-47A2-B9F0-7D4FA2BB6790}"/>
                  </a:ext>
                </a:extLst>
              </p:cNvPr>
              <p:cNvSpPr/>
              <p:nvPr/>
            </p:nvSpPr>
            <p:spPr>
              <a:xfrm>
                <a:off x="5923121" y="3529489"/>
                <a:ext cx="28575" cy="28575"/>
              </a:xfrm>
              <a:custGeom>
                <a:avLst/>
                <a:gdLst>
                  <a:gd name="connsiteX0" fmla="*/ 17621 w 28575"/>
                  <a:gd name="connsiteY0" fmla="*/ 28099 h 28575"/>
                  <a:gd name="connsiteX1" fmla="*/ 28099 w 28575"/>
                  <a:gd name="connsiteY1" fmla="*/ 17621 h 28575"/>
                  <a:gd name="connsiteX2" fmla="*/ 17621 w 28575"/>
                  <a:gd name="connsiteY2" fmla="*/ 7144 h 28575"/>
                  <a:gd name="connsiteX3" fmla="*/ 7144 w 28575"/>
                  <a:gd name="connsiteY3" fmla="*/ 17621 h 28575"/>
                  <a:gd name="connsiteX4" fmla="*/ 17621 w 28575"/>
                  <a:gd name="connsiteY4" fmla="*/ 28099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17621" y="28099"/>
                    </a:moveTo>
                    <a:cubicBezTo>
                      <a:pt x="23336" y="28099"/>
                      <a:pt x="28099" y="23336"/>
                      <a:pt x="28099" y="17621"/>
                    </a:cubicBezTo>
                    <a:cubicBezTo>
                      <a:pt x="28099" y="11906"/>
                      <a:pt x="23336" y="7144"/>
                      <a:pt x="17621" y="7144"/>
                    </a:cubicBezTo>
                    <a:cubicBezTo>
                      <a:pt x="11906" y="7144"/>
                      <a:pt x="7144" y="11906"/>
                      <a:pt x="7144" y="17621"/>
                    </a:cubicBezTo>
                    <a:cubicBezTo>
                      <a:pt x="7144" y="23336"/>
                      <a:pt x="11906" y="28099"/>
                      <a:pt x="17621" y="28099"/>
                    </a:cubicBezTo>
                    <a:close/>
                  </a:path>
                </a:pathLst>
              </a:custGeom>
              <a:grpFill/>
              <a:ln w="9525" cap="flat">
                <a:solidFill>
                  <a:srgbClr val="07F0F6"/>
                </a:solidFill>
                <a:prstDash val="solid"/>
                <a:miter/>
              </a:ln>
            </p:spPr>
            <p:txBody>
              <a:bodyPr rtlCol="0" anchor="ctr"/>
              <a:lstStyle/>
              <a:p>
                <a:endParaRPr lang="en-US"/>
              </a:p>
            </p:txBody>
          </p:sp>
          <p:sp>
            <p:nvSpPr>
              <p:cNvPr id="301" name="Freeform: Shape 149">
                <a:extLst>
                  <a:ext uri="{FF2B5EF4-FFF2-40B4-BE49-F238E27FC236}">
                    <a16:creationId xmlns:a16="http://schemas.microsoft.com/office/drawing/2014/main" xmlns="" id="{38FBE5E8-FD5F-465F-874A-3BD49EC8E4E3}"/>
                  </a:ext>
                </a:extLst>
              </p:cNvPr>
              <p:cNvSpPr/>
              <p:nvPr/>
            </p:nvSpPr>
            <p:spPr>
              <a:xfrm>
                <a:off x="6133624" y="2769394"/>
                <a:ext cx="38100" cy="38100"/>
              </a:xfrm>
              <a:custGeom>
                <a:avLst/>
                <a:gdLst>
                  <a:gd name="connsiteX0" fmla="*/ 33814 w 38100"/>
                  <a:gd name="connsiteY0" fmla="*/ 20479 h 38100"/>
                  <a:gd name="connsiteX1" fmla="*/ 20479 w 38100"/>
                  <a:gd name="connsiteY1" fmla="*/ 7144 h 38100"/>
                  <a:gd name="connsiteX2" fmla="*/ 7144 w 38100"/>
                  <a:gd name="connsiteY2" fmla="*/ 20479 h 38100"/>
                  <a:gd name="connsiteX3" fmla="*/ 20479 w 38100"/>
                  <a:gd name="connsiteY3" fmla="*/ 33814 h 38100"/>
                  <a:gd name="connsiteX4" fmla="*/ 3381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3814" y="20479"/>
                    </a:moveTo>
                    <a:cubicBezTo>
                      <a:pt x="33814" y="12859"/>
                      <a:pt x="28099" y="7144"/>
                      <a:pt x="20479" y="7144"/>
                    </a:cubicBezTo>
                    <a:cubicBezTo>
                      <a:pt x="12859" y="7144"/>
                      <a:pt x="7144" y="12859"/>
                      <a:pt x="7144" y="20479"/>
                    </a:cubicBezTo>
                    <a:cubicBezTo>
                      <a:pt x="7144" y="28099"/>
                      <a:pt x="12859" y="33814"/>
                      <a:pt x="20479" y="33814"/>
                    </a:cubicBezTo>
                    <a:cubicBezTo>
                      <a:pt x="28099" y="33814"/>
                      <a:pt x="33814" y="27146"/>
                      <a:pt x="33814" y="20479"/>
                    </a:cubicBezTo>
                    <a:close/>
                  </a:path>
                </a:pathLst>
              </a:custGeom>
              <a:grpFill/>
              <a:ln w="9525" cap="flat">
                <a:solidFill>
                  <a:srgbClr val="07F0F6"/>
                </a:solidFill>
                <a:prstDash val="solid"/>
                <a:miter/>
              </a:ln>
            </p:spPr>
            <p:txBody>
              <a:bodyPr rtlCol="0" anchor="ctr"/>
              <a:lstStyle/>
              <a:p>
                <a:endParaRPr lang="en-US"/>
              </a:p>
            </p:txBody>
          </p:sp>
          <p:sp>
            <p:nvSpPr>
              <p:cNvPr id="302" name="Freeform: Shape 150">
                <a:extLst>
                  <a:ext uri="{FF2B5EF4-FFF2-40B4-BE49-F238E27FC236}">
                    <a16:creationId xmlns:a16="http://schemas.microsoft.com/office/drawing/2014/main" xmlns="" id="{6ABD3B61-66C3-4E74-842F-E787DF9131D6}"/>
                  </a:ext>
                </a:extLst>
              </p:cNvPr>
              <p:cNvSpPr/>
              <p:nvPr/>
            </p:nvSpPr>
            <p:spPr>
              <a:xfrm>
                <a:off x="5578316" y="3253264"/>
                <a:ext cx="28575" cy="28575"/>
              </a:xfrm>
              <a:custGeom>
                <a:avLst/>
                <a:gdLst>
                  <a:gd name="connsiteX0" fmla="*/ 18574 w 28575"/>
                  <a:gd name="connsiteY0" fmla="*/ 7144 h 28575"/>
                  <a:gd name="connsiteX1" fmla="*/ 7144 w 28575"/>
                  <a:gd name="connsiteY1" fmla="*/ 18574 h 28575"/>
                  <a:gd name="connsiteX2" fmla="*/ 18574 w 28575"/>
                  <a:gd name="connsiteY2" fmla="*/ 30004 h 28575"/>
                  <a:gd name="connsiteX3" fmla="*/ 30004 w 28575"/>
                  <a:gd name="connsiteY3" fmla="*/ 18574 h 28575"/>
                  <a:gd name="connsiteX4" fmla="*/ 18574 w 28575"/>
                  <a:gd name="connsiteY4" fmla="*/ 714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18574" y="7144"/>
                    </a:moveTo>
                    <a:cubicBezTo>
                      <a:pt x="11906" y="7144"/>
                      <a:pt x="7144" y="11906"/>
                      <a:pt x="7144" y="18574"/>
                    </a:cubicBezTo>
                    <a:cubicBezTo>
                      <a:pt x="7144" y="25241"/>
                      <a:pt x="11906" y="30004"/>
                      <a:pt x="18574" y="30004"/>
                    </a:cubicBezTo>
                    <a:cubicBezTo>
                      <a:pt x="25241" y="30004"/>
                      <a:pt x="30004" y="25241"/>
                      <a:pt x="30004" y="18574"/>
                    </a:cubicBezTo>
                    <a:cubicBezTo>
                      <a:pt x="30004" y="11906"/>
                      <a:pt x="25241" y="7144"/>
                      <a:pt x="18574" y="7144"/>
                    </a:cubicBezTo>
                    <a:close/>
                  </a:path>
                </a:pathLst>
              </a:custGeom>
              <a:grpFill/>
              <a:ln w="9525" cap="flat">
                <a:solidFill>
                  <a:srgbClr val="07F0F6"/>
                </a:solidFill>
                <a:prstDash val="solid"/>
                <a:miter/>
              </a:ln>
            </p:spPr>
            <p:txBody>
              <a:bodyPr rtlCol="0" anchor="ctr"/>
              <a:lstStyle/>
              <a:p>
                <a:endParaRPr lang="en-US"/>
              </a:p>
            </p:txBody>
          </p:sp>
          <p:sp>
            <p:nvSpPr>
              <p:cNvPr id="303" name="Freeform: Shape 151">
                <a:extLst>
                  <a:ext uri="{FF2B5EF4-FFF2-40B4-BE49-F238E27FC236}">
                    <a16:creationId xmlns:a16="http://schemas.microsoft.com/office/drawing/2014/main" xmlns="" id="{BFB51987-35AA-4754-AD11-82CEBFEDF3D7}"/>
                  </a:ext>
                </a:extLst>
              </p:cNvPr>
              <p:cNvSpPr/>
              <p:nvPr/>
            </p:nvSpPr>
            <p:spPr>
              <a:xfrm>
                <a:off x="5571649" y="3619024"/>
                <a:ext cx="28575" cy="28575"/>
              </a:xfrm>
              <a:custGeom>
                <a:avLst/>
                <a:gdLst>
                  <a:gd name="connsiteX0" fmla="*/ 22384 w 28575"/>
                  <a:gd name="connsiteY0" fmla="*/ 14764 h 28575"/>
                  <a:gd name="connsiteX1" fmla="*/ 14764 w 28575"/>
                  <a:gd name="connsiteY1" fmla="*/ 7144 h 28575"/>
                  <a:gd name="connsiteX2" fmla="*/ 7144 w 28575"/>
                  <a:gd name="connsiteY2" fmla="*/ 14764 h 28575"/>
                  <a:gd name="connsiteX3" fmla="*/ 14764 w 28575"/>
                  <a:gd name="connsiteY3" fmla="*/ 22384 h 28575"/>
                  <a:gd name="connsiteX4" fmla="*/ 22384 w 28575"/>
                  <a:gd name="connsiteY4" fmla="*/ 1476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2384" y="14764"/>
                    </a:moveTo>
                    <a:cubicBezTo>
                      <a:pt x="22384" y="10954"/>
                      <a:pt x="19526" y="7144"/>
                      <a:pt x="14764" y="7144"/>
                    </a:cubicBezTo>
                    <a:cubicBezTo>
                      <a:pt x="10954" y="7144"/>
                      <a:pt x="7144" y="10001"/>
                      <a:pt x="7144" y="14764"/>
                    </a:cubicBezTo>
                    <a:cubicBezTo>
                      <a:pt x="7144" y="18574"/>
                      <a:pt x="10001" y="22384"/>
                      <a:pt x="14764" y="22384"/>
                    </a:cubicBezTo>
                    <a:cubicBezTo>
                      <a:pt x="19526" y="21431"/>
                      <a:pt x="22384" y="18574"/>
                      <a:pt x="22384" y="14764"/>
                    </a:cubicBezTo>
                    <a:close/>
                  </a:path>
                </a:pathLst>
              </a:custGeom>
              <a:grpFill/>
              <a:ln w="9525" cap="flat">
                <a:solidFill>
                  <a:srgbClr val="07F0F6"/>
                </a:solidFill>
                <a:prstDash val="solid"/>
                <a:miter/>
              </a:ln>
            </p:spPr>
            <p:txBody>
              <a:bodyPr rtlCol="0" anchor="ctr"/>
              <a:lstStyle/>
              <a:p>
                <a:endParaRPr lang="en-US"/>
              </a:p>
            </p:txBody>
          </p:sp>
          <p:sp>
            <p:nvSpPr>
              <p:cNvPr id="304" name="Freeform: Shape 152">
                <a:extLst>
                  <a:ext uri="{FF2B5EF4-FFF2-40B4-BE49-F238E27FC236}">
                    <a16:creationId xmlns:a16="http://schemas.microsoft.com/office/drawing/2014/main" xmlns="" id="{540CA820-0F60-47A8-BFB9-CA49656589B6}"/>
                  </a:ext>
                </a:extLst>
              </p:cNvPr>
              <p:cNvSpPr/>
              <p:nvPr/>
            </p:nvSpPr>
            <p:spPr>
              <a:xfrm>
                <a:off x="5941219" y="4137184"/>
                <a:ext cx="28575" cy="28575"/>
              </a:xfrm>
              <a:custGeom>
                <a:avLst/>
                <a:gdLst>
                  <a:gd name="connsiteX0" fmla="*/ 16669 w 28575"/>
                  <a:gd name="connsiteY0" fmla="*/ 7144 h 28575"/>
                  <a:gd name="connsiteX1" fmla="*/ 7144 w 28575"/>
                  <a:gd name="connsiteY1" fmla="*/ 16669 h 28575"/>
                  <a:gd name="connsiteX2" fmla="*/ 16669 w 28575"/>
                  <a:gd name="connsiteY2" fmla="*/ 26194 h 28575"/>
                  <a:gd name="connsiteX3" fmla="*/ 26194 w 28575"/>
                  <a:gd name="connsiteY3" fmla="*/ 16669 h 28575"/>
                  <a:gd name="connsiteX4" fmla="*/ 16669 w 28575"/>
                  <a:gd name="connsiteY4" fmla="*/ 714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16669" y="7144"/>
                    </a:moveTo>
                    <a:cubicBezTo>
                      <a:pt x="10954" y="7144"/>
                      <a:pt x="7144" y="11906"/>
                      <a:pt x="7144" y="16669"/>
                    </a:cubicBezTo>
                    <a:cubicBezTo>
                      <a:pt x="7144" y="21431"/>
                      <a:pt x="11906" y="26194"/>
                      <a:pt x="16669" y="26194"/>
                    </a:cubicBezTo>
                    <a:cubicBezTo>
                      <a:pt x="22384" y="26194"/>
                      <a:pt x="26194" y="21431"/>
                      <a:pt x="26194" y="16669"/>
                    </a:cubicBezTo>
                    <a:cubicBezTo>
                      <a:pt x="26194" y="11906"/>
                      <a:pt x="22384" y="7144"/>
                      <a:pt x="16669" y="7144"/>
                    </a:cubicBezTo>
                    <a:close/>
                  </a:path>
                </a:pathLst>
              </a:custGeom>
              <a:grpFill/>
              <a:ln w="9525" cap="flat">
                <a:solidFill>
                  <a:srgbClr val="07F0F6"/>
                </a:solidFill>
                <a:prstDash val="solid"/>
                <a:miter/>
              </a:ln>
            </p:spPr>
            <p:txBody>
              <a:bodyPr rtlCol="0" anchor="ctr"/>
              <a:lstStyle/>
              <a:p>
                <a:endParaRPr lang="en-US"/>
              </a:p>
            </p:txBody>
          </p:sp>
          <p:sp>
            <p:nvSpPr>
              <p:cNvPr id="305" name="Freeform: Shape 153">
                <a:extLst>
                  <a:ext uri="{FF2B5EF4-FFF2-40B4-BE49-F238E27FC236}">
                    <a16:creationId xmlns:a16="http://schemas.microsoft.com/office/drawing/2014/main" xmlns="" id="{7B3CE679-F512-47A2-840C-6EF7EF233775}"/>
                  </a:ext>
                </a:extLst>
              </p:cNvPr>
              <p:cNvSpPr/>
              <p:nvPr/>
            </p:nvSpPr>
            <p:spPr>
              <a:xfrm>
                <a:off x="6075521" y="3037999"/>
                <a:ext cx="38100" cy="38100"/>
              </a:xfrm>
              <a:custGeom>
                <a:avLst/>
                <a:gdLst>
                  <a:gd name="connsiteX0" fmla="*/ 7144 w 38100"/>
                  <a:gd name="connsiteY0" fmla="*/ 20479 h 38100"/>
                  <a:gd name="connsiteX1" fmla="*/ 20479 w 38100"/>
                  <a:gd name="connsiteY1" fmla="*/ 33814 h 38100"/>
                  <a:gd name="connsiteX2" fmla="*/ 33814 w 38100"/>
                  <a:gd name="connsiteY2" fmla="*/ 20479 h 38100"/>
                  <a:gd name="connsiteX3" fmla="*/ 20479 w 38100"/>
                  <a:gd name="connsiteY3" fmla="*/ 7144 h 38100"/>
                  <a:gd name="connsiteX4" fmla="*/ 7144 w 38100"/>
                  <a:gd name="connsiteY4" fmla="*/ 20479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7144" y="20479"/>
                    </a:moveTo>
                    <a:cubicBezTo>
                      <a:pt x="7144" y="28099"/>
                      <a:pt x="12859" y="33814"/>
                      <a:pt x="20479" y="33814"/>
                    </a:cubicBezTo>
                    <a:cubicBezTo>
                      <a:pt x="28099" y="33814"/>
                      <a:pt x="33814" y="28099"/>
                      <a:pt x="33814" y="20479"/>
                    </a:cubicBezTo>
                    <a:cubicBezTo>
                      <a:pt x="33814" y="12859"/>
                      <a:pt x="28099" y="7144"/>
                      <a:pt x="20479" y="7144"/>
                    </a:cubicBezTo>
                    <a:cubicBezTo>
                      <a:pt x="13811" y="7144"/>
                      <a:pt x="7144" y="13811"/>
                      <a:pt x="7144" y="20479"/>
                    </a:cubicBezTo>
                    <a:close/>
                  </a:path>
                </a:pathLst>
              </a:custGeom>
              <a:grpFill/>
              <a:ln w="9525" cap="flat">
                <a:solidFill>
                  <a:srgbClr val="07F0F6"/>
                </a:solidFill>
                <a:prstDash val="solid"/>
                <a:miter/>
              </a:ln>
            </p:spPr>
            <p:txBody>
              <a:bodyPr rtlCol="0" anchor="ctr"/>
              <a:lstStyle/>
              <a:p>
                <a:endParaRPr lang="en-US"/>
              </a:p>
            </p:txBody>
          </p:sp>
          <p:sp>
            <p:nvSpPr>
              <p:cNvPr id="306" name="Freeform: Shape 154">
                <a:extLst>
                  <a:ext uri="{FF2B5EF4-FFF2-40B4-BE49-F238E27FC236}">
                    <a16:creationId xmlns:a16="http://schemas.microsoft.com/office/drawing/2014/main" xmlns="" id="{777314DD-0AB2-4AA0-825A-3E8AF4E87B03}"/>
                  </a:ext>
                </a:extLst>
              </p:cNvPr>
              <p:cNvSpPr/>
              <p:nvPr/>
            </p:nvSpPr>
            <p:spPr>
              <a:xfrm>
                <a:off x="5909786" y="3152299"/>
                <a:ext cx="38100" cy="38100"/>
              </a:xfrm>
              <a:custGeom>
                <a:avLst/>
                <a:gdLst>
                  <a:gd name="connsiteX0" fmla="*/ 35719 w 38100"/>
                  <a:gd name="connsiteY0" fmla="*/ 21431 h 38100"/>
                  <a:gd name="connsiteX1" fmla="*/ 21431 w 38100"/>
                  <a:gd name="connsiteY1" fmla="*/ 7144 h 38100"/>
                  <a:gd name="connsiteX2" fmla="*/ 7144 w 38100"/>
                  <a:gd name="connsiteY2" fmla="*/ 21431 h 38100"/>
                  <a:gd name="connsiteX3" fmla="*/ 21431 w 38100"/>
                  <a:gd name="connsiteY3" fmla="*/ 35719 h 38100"/>
                  <a:gd name="connsiteX4" fmla="*/ 35719 w 38100"/>
                  <a:gd name="connsiteY4" fmla="*/ 2143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5719" y="21431"/>
                    </a:moveTo>
                    <a:cubicBezTo>
                      <a:pt x="35719" y="13811"/>
                      <a:pt x="29051" y="7144"/>
                      <a:pt x="21431" y="7144"/>
                    </a:cubicBezTo>
                    <a:cubicBezTo>
                      <a:pt x="13811" y="7144"/>
                      <a:pt x="7144" y="13811"/>
                      <a:pt x="7144" y="21431"/>
                    </a:cubicBezTo>
                    <a:cubicBezTo>
                      <a:pt x="7144" y="29051"/>
                      <a:pt x="13811" y="35719"/>
                      <a:pt x="21431" y="35719"/>
                    </a:cubicBezTo>
                    <a:cubicBezTo>
                      <a:pt x="29051" y="35719"/>
                      <a:pt x="35719" y="29051"/>
                      <a:pt x="35719" y="21431"/>
                    </a:cubicBezTo>
                    <a:close/>
                  </a:path>
                </a:pathLst>
              </a:custGeom>
              <a:grpFill/>
              <a:ln w="9525" cap="flat">
                <a:solidFill>
                  <a:srgbClr val="07F0F6"/>
                </a:solidFill>
                <a:prstDash val="solid"/>
                <a:miter/>
              </a:ln>
            </p:spPr>
            <p:txBody>
              <a:bodyPr rtlCol="0" anchor="ctr"/>
              <a:lstStyle/>
              <a:p>
                <a:endParaRPr lang="en-US"/>
              </a:p>
            </p:txBody>
          </p:sp>
          <p:sp>
            <p:nvSpPr>
              <p:cNvPr id="307" name="Freeform: Shape 155">
                <a:extLst>
                  <a:ext uri="{FF2B5EF4-FFF2-40B4-BE49-F238E27FC236}">
                    <a16:creationId xmlns:a16="http://schemas.microsoft.com/office/drawing/2014/main" xmlns="" id="{28E33AF1-A709-4DB4-B5A7-378C663BA269}"/>
                  </a:ext>
                </a:extLst>
              </p:cNvPr>
              <p:cNvSpPr/>
              <p:nvPr/>
            </p:nvSpPr>
            <p:spPr>
              <a:xfrm>
                <a:off x="5516404" y="3698081"/>
                <a:ext cx="28575" cy="28575"/>
              </a:xfrm>
              <a:custGeom>
                <a:avLst/>
                <a:gdLst>
                  <a:gd name="connsiteX0" fmla="*/ 15716 w 28575"/>
                  <a:gd name="connsiteY0" fmla="*/ 7144 h 28575"/>
                  <a:gd name="connsiteX1" fmla="*/ 7144 w 28575"/>
                  <a:gd name="connsiteY1" fmla="*/ 15716 h 28575"/>
                  <a:gd name="connsiteX2" fmla="*/ 15716 w 28575"/>
                  <a:gd name="connsiteY2" fmla="*/ 24289 h 28575"/>
                  <a:gd name="connsiteX3" fmla="*/ 24289 w 28575"/>
                  <a:gd name="connsiteY3" fmla="*/ 15716 h 28575"/>
                  <a:gd name="connsiteX4" fmla="*/ 15716 w 28575"/>
                  <a:gd name="connsiteY4" fmla="*/ 714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15716" y="7144"/>
                    </a:moveTo>
                    <a:cubicBezTo>
                      <a:pt x="10954" y="7144"/>
                      <a:pt x="7144" y="10954"/>
                      <a:pt x="7144" y="15716"/>
                    </a:cubicBezTo>
                    <a:cubicBezTo>
                      <a:pt x="7144" y="20479"/>
                      <a:pt x="10954" y="24289"/>
                      <a:pt x="15716" y="24289"/>
                    </a:cubicBezTo>
                    <a:cubicBezTo>
                      <a:pt x="20479" y="24289"/>
                      <a:pt x="24289" y="20479"/>
                      <a:pt x="24289" y="15716"/>
                    </a:cubicBezTo>
                    <a:cubicBezTo>
                      <a:pt x="24289" y="10001"/>
                      <a:pt x="20479" y="7144"/>
                      <a:pt x="15716" y="7144"/>
                    </a:cubicBezTo>
                    <a:close/>
                  </a:path>
                </a:pathLst>
              </a:custGeom>
              <a:grpFill/>
              <a:ln w="9525" cap="flat">
                <a:solidFill>
                  <a:srgbClr val="07F0F6"/>
                </a:solidFill>
                <a:prstDash val="solid"/>
                <a:miter/>
              </a:ln>
            </p:spPr>
            <p:txBody>
              <a:bodyPr rtlCol="0" anchor="ctr"/>
              <a:lstStyle/>
              <a:p>
                <a:endParaRPr lang="en-US"/>
              </a:p>
            </p:txBody>
          </p:sp>
          <p:sp>
            <p:nvSpPr>
              <p:cNvPr id="308" name="Freeform: Shape 156">
                <a:extLst>
                  <a:ext uri="{FF2B5EF4-FFF2-40B4-BE49-F238E27FC236}">
                    <a16:creationId xmlns:a16="http://schemas.microsoft.com/office/drawing/2014/main" xmlns="" id="{B4AE3F5C-F315-40DA-8A0C-CD8F79A884F1}"/>
                  </a:ext>
                </a:extLst>
              </p:cNvPr>
              <p:cNvSpPr/>
              <p:nvPr/>
            </p:nvSpPr>
            <p:spPr>
              <a:xfrm>
                <a:off x="5679281" y="3343751"/>
                <a:ext cx="28575" cy="28575"/>
              </a:xfrm>
              <a:custGeom>
                <a:avLst/>
                <a:gdLst>
                  <a:gd name="connsiteX0" fmla="*/ 30004 w 28575"/>
                  <a:gd name="connsiteY0" fmla="*/ 18574 h 28575"/>
                  <a:gd name="connsiteX1" fmla="*/ 18574 w 28575"/>
                  <a:gd name="connsiteY1" fmla="*/ 7144 h 28575"/>
                  <a:gd name="connsiteX2" fmla="*/ 7144 w 28575"/>
                  <a:gd name="connsiteY2" fmla="*/ 18574 h 28575"/>
                  <a:gd name="connsiteX3" fmla="*/ 18574 w 28575"/>
                  <a:gd name="connsiteY3" fmla="*/ 3000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12859"/>
                      <a:pt x="25241" y="7144"/>
                      <a:pt x="18574" y="7144"/>
                    </a:cubicBezTo>
                    <a:cubicBezTo>
                      <a:pt x="12859" y="7144"/>
                      <a:pt x="7144" y="11906"/>
                      <a:pt x="7144" y="18574"/>
                    </a:cubicBezTo>
                    <a:cubicBezTo>
                      <a:pt x="7144" y="24289"/>
                      <a:pt x="11906" y="30004"/>
                      <a:pt x="18574" y="30004"/>
                    </a:cubicBezTo>
                    <a:cubicBezTo>
                      <a:pt x="25241" y="30004"/>
                      <a:pt x="30004" y="25241"/>
                      <a:pt x="30004" y="18574"/>
                    </a:cubicBezTo>
                    <a:close/>
                  </a:path>
                </a:pathLst>
              </a:custGeom>
              <a:grpFill/>
              <a:ln w="9525" cap="flat">
                <a:solidFill>
                  <a:srgbClr val="07F0F6"/>
                </a:solidFill>
                <a:prstDash val="solid"/>
                <a:miter/>
              </a:ln>
            </p:spPr>
            <p:txBody>
              <a:bodyPr rtlCol="0" anchor="ctr"/>
              <a:lstStyle/>
              <a:p>
                <a:endParaRPr lang="en-US"/>
              </a:p>
            </p:txBody>
          </p:sp>
          <p:sp>
            <p:nvSpPr>
              <p:cNvPr id="309" name="Freeform: Shape 157">
                <a:extLst>
                  <a:ext uri="{FF2B5EF4-FFF2-40B4-BE49-F238E27FC236}">
                    <a16:creationId xmlns:a16="http://schemas.microsoft.com/office/drawing/2014/main" xmlns="" id="{53ACF955-CB52-4F6F-A12E-E5D86BE9D22F}"/>
                  </a:ext>
                </a:extLst>
              </p:cNvPr>
              <p:cNvSpPr/>
              <p:nvPr/>
            </p:nvSpPr>
            <p:spPr>
              <a:xfrm>
                <a:off x="5951696" y="3265646"/>
                <a:ext cx="28575" cy="28575"/>
              </a:xfrm>
              <a:custGeom>
                <a:avLst/>
                <a:gdLst>
                  <a:gd name="connsiteX0" fmla="*/ 30004 w 28575"/>
                  <a:gd name="connsiteY0" fmla="*/ 18574 h 28575"/>
                  <a:gd name="connsiteX1" fmla="*/ 18574 w 28575"/>
                  <a:gd name="connsiteY1" fmla="*/ 7144 h 28575"/>
                  <a:gd name="connsiteX2" fmla="*/ 7144 w 28575"/>
                  <a:gd name="connsiteY2" fmla="*/ 18574 h 28575"/>
                  <a:gd name="connsiteX3" fmla="*/ 18574 w 28575"/>
                  <a:gd name="connsiteY3" fmla="*/ 30004 h 28575"/>
                  <a:gd name="connsiteX4" fmla="*/ 30004 w 28575"/>
                  <a:gd name="connsiteY4" fmla="*/ 1857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30004" y="18574"/>
                    </a:moveTo>
                    <a:cubicBezTo>
                      <a:pt x="30004" y="12859"/>
                      <a:pt x="25241" y="7144"/>
                      <a:pt x="18574" y="7144"/>
                    </a:cubicBezTo>
                    <a:cubicBezTo>
                      <a:pt x="12859" y="7144"/>
                      <a:pt x="7144" y="11906"/>
                      <a:pt x="7144" y="18574"/>
                    </a:cubicBezTo>
                    <a:cubicBezTo>
                      <a:pt x="7144" y="24289"/>
                      <a:pt x="11906" y="30004"/>
                      <a:pt x="18574" y="30004"/>
                    </a:cubicBezTo>
                    <a:cubicBezTo>
                      <a:pt x="25241" y="30004"/>
                      <a:pt x="30004" y="25241"/>
                      <a:pt x="30004" y="18574"/>
                    </a:cubicBezTo>
                    <a:close/>
                  </a:path>
                </a:pathLst>
              </a:custGeom>
              <a:grpFill/>
              <a:ln w="9525" cap="flat">
                <a:solidFill>
                  <a:srgbClr val="07F0F6"/>
                </a:solidFill>
                <a:prstDash val="solid"/>
                <a:miter/>
              </a:ln>
            </p:spPr>
            <p:txBody>
              <a:bodyPr rtlCol="0" anchor="ctr"/>
              <a:lstStyle/>
              <a:p>
                <a:endParaRPr lang="en-US"/>
              </a:p>
            </p:txBody>
          </p:sp>
          <p:sp>
            <p:nvSpPr>
              <p:cNvPr id="310" name="Freeform: Shape 158">
                <a:extLst>
                  <a:ext uri="{FF2B5EF4-FFF2-40B4-BE49-F238E27FC236}">
                    <a16:creationId xmlns:a16="http://schemas.microsoft.com/office/drawing/2014/main" xmlns="" id="{78491B51-896D-4736-83C8-D51B99C381D3}"/>
                  </a:ext>
                </a:extLst>
              </p:cNvPr>
              <p:cNvSpPr/>
              <p:nvPr/>
            </p:nvSpPr>
            <p:spPr>
              <a:xfrm>
                <a:off x="5435441" y="3113246"/>
                <a:ext cx="28575" cy="28575"/>
              </a:xfrm>
              <a:custGeom>
                <a:avLst/>
                <a:gdLst>
                  <a:gd name="connsiteX0" fmla="*/ 18574 w 28575"/>
                  <a:gd name="connsiteY0" fmla="*/ 30004 h 28575"/>
                  <a:gd name="connsiteX1" fmla="*/ 30004 w 28575"/>
                  <a:gd name="connsiteY1" fmla="*/ 18574 h 28575"/>
                  <a:gd name="connsiteX2" fmla="*/ 18574 w 28575"/>
                  <a:gd name="connsiteY2" fmla="*/ 7144 h 28575"/>
                  <a:gd name="connsiteX3" fmla="*/ 7144 w 28575"/>
                  <a:gd name="connsiteY3" fmla="*/ 18574 h 28575"/>
                  <a:gd name="connsiteX4" fmla="*/ 18574 w 28575"/>
                  <a:gd name="connsiteY4" fmla="*/ 3000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18574" y="30004"/>
                    </a:moveTo>
                    <a:cubicBezTo>
                      <a:pt x="24289" y="30004"/>
                      <a:pt x="30004" y="25241"/>
                      <a:pt x="30004" y="18574"/>
                    </a:cubicBezTo>
                    <a:cubicBezTo>
                      <a:pt x="30004" y="12859"/>
                      <a:pt x="25241" y="7144"/>
                      <a:pt x="18574" y="7144"/>
                    </a:cubicBezTo>
                    <a:cubicBezTo>
                      <a:pt x="12859" y="7144"/>
                      <a:pt x="7144" y="11906"/>
                      <a:pt x="7144" y="18574"/>
                    </a:cubicBezTo>
                    <a:cubicBezTo>
                      <a:pt x="8096" y="25241"/>
                      <a:pt x="12859" y="30004"/>
                      <a:pt x="18574" y="30004"/>
                    </a:cubicBezTo>
                    <a:close/>
                  </a:path>
                </a:pathLst>
              </a:custGeom>
              <a:grpFill/>
              <a:ln w="9525" cap="flat">
                <a:solidFill>
                  <a:srgbClr val="07F0F6"/>
                </a:solidFill>
                <a:prstDash val="solid"/>
                <a:miter/>
              </a:ln>
            </p:spPr>
            <p:txBody>
              <a:bodyPr rtlCol="0" anchor="ctr"/>
              <a:lstStyle/>
              <a:p>
                <a:endParaRPr lang="en-US"/>
              </a:p>
            </p:txBody>
          </p:sp>
          <p:sp>
            <p:nvSpPr>
              <p:cNvPr id="311" name="Freeform: Shape 159">
                <a:extLst>
                  <a:ext uri="{FF2B5EF4-FFF2-40B4-BE49-F238E27FC236}">
                    <a16:creationId xmlns:a16="http://schemas.microsoft.com/office/drawing/2014/main" xmlns="" id="{0DE1BA76-F977-4888-8DB9-C347B1665918}"/>
                  </a:ext>
                </a:extLst>
              </p:cNvPr>
              <p:cNvSpPr/>
              <p:nvPr/>
            </p:nvSpPr>
            <p:spPr>
              <a:xfrm>
                <a:off x="6027896" y="3622834"/>
                <a:ext cx="28575" cy="28575"/>
              </a:xfrm>
              <a:custGeom>
                <a:avLst/>
                <a:gdLst>
                  <a:gd name="connsiteX0" fmla="*/ 16669 w 28575"/>
                  <a:gd name="connsiteY0" fmla="*/ 7144 h 28575"/>
                  <a:gd name="connsiteX1" fmla="*/ 7144 w 28575"/>
                  <a:gd name="connsiteY1" fmla="*/ 16669 h 28575"/>
                  <a:gd name="connsiteX2" fmla="*/ 16669 w 28575"/>
                  <a:gd name="connsiteY2" fmla="*/ 26194 h 28575"/>
                  <a:gd name="connsiteX3" fmla="*/ 26194 w 28575"/>
                  <a:gd name="connsiteY3" fmla="*/ 16669 h 28575"/>
                  <a:gd name="connsiteX4" fmla="*/ 16669 w 28575"/>
                  <a:gd name="connsiteY4" fmla="*/ 714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16669" y="7144"/>
                    </a:moveTo>
                    <a:cubicBezTo>
                      <a:pt x="11906" y="7144"/>
                      <a:pt x="7144" y="10954"/>
                      <a:pt x="7144" y="16669"/>
                    </a:cubicBezTo>
                    <a:cubicBezTo>
                      <a:pt x="7144" y="22384"/>
                      <a:pt x="10954" y="26194"/>
                      <a:pt x="16669" y="26194"/>
                    </a:cubicBezTo>
                    <a:cubicBezTo>
                      <a:pt x="22384" y="26194"/>
                      <a:pt x="26194" y="22384"/>
                      <a:pt x="26194" y="16669"/>
                    </a:cubicBezTo>
                    <a:cubicBezTo>
                      <a:pt x="26194" y="10954"/>
                      <a:pt x="21431" y="7144"/>
                      <a:pt x="16669" y="7144"/>
                    </a:cubicBezTo>
                    <a:close/>
                  </a:path>
                </a:pathLst>
              </a:custGeom>
              <a:grpFill/>
              <a:ln w="9525" cap="flat">
                <a:solidFill>
                  <a:srgbClr val="07F0F6"/>
                </a:solidFill>
                <a:prstDash val="solid"/>
                <a:miter/>
              </a:ln>
            </p:spPr>
            <p:txBody>
              <a:bodyPr rtlCol="0" anchor="ctr"/>
              <a:lstStyle/>
              <a:p>
                <a:endParaRPr lang="en-US"/>
              </a:p>
            </p:txBody>
          </p:sp>
          <p:sp>
            <p:nvSpPr>
              <p:cNvPr id="312" name="Freeform: Shape 160">
                <a:extLst>
                  <a:ext uri="{FF2B5EF4-FFF2-40B4-BE49-F238E27FC236}">
                    <a16:creationId xmlns:a16="http://schemas.microsoft.com/office/drawing/2014/main" xmlns="" id="{955D2F3A-8E18-4DFB-B39A-91066A795381}"/>
                  </a:ext>
                </a:extLst>
              </p:cNvPr>
              <p:cNvSpPr/>
              <p:nvPr/>
            </p:nvSpPr>
            <p:spPr>
              <a:xfrm>
                <a:off x="5681186" y="2920841"/>
                <a:ext cx="66675" cy="66675"/>
              </a:xfrm>
              <a:custGeom>
                <a:avLst/>
                <a:gdLst>
                  <a:gd name="connsiteX0" fmla="*/ 35719 w 66675"/>
                  <a:gd name="connsiteY0" fmla="*/ 64294 h 66675"/>
                  <a:gd name="connsiteX1" fmla="*/ 64294 w 66675"/>
                  <a:gd name="connsiteY1" fmla="*/ 35719 h 66675"/>
                  <a:gd name="connsiteX2" fmla="*/ 35719 w 66675"/>
                  <a:gd name="connsiteY2" fmla="*/ 7144 h 66675"/>
                  <a:gd name="connsiteX3" fmla="*/ 7144 w 66675"/>
                  <a:gd name="connsiteY3" fmla="*/ 35719 h 66675"/>
                  <a:gd name="connsiteX4" fmla="*/ 35719 w 66675"/>
                  <a:gd name="connsiteY4" fmla="*/ 6429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35719" y="64294"/>
                    </a:moveTo>
                    <a:cubicBezTo>
                      <a:pt x="50959" y="64294"/>
                      <a:pt x="64294" y="51911"/>
                      <a:pt x="64294" y="35719"/>
                    </a:cubicBezTo>
                    <a:cubicBezTo>
                      <a:pt x="64294" y="19526"/>
                      <a:pt x="51911" y="7144"/>
                      <a:pt x="35719" y="7144"/>
                    </a:cubicBezTo>
                    <a:cubicBezTo>
                      <a:pt x="20479" y="7144"/>
                      <a:pt x="7144" y="19526"/>
                      <a:pt x="7144" y="35719"/>
                    </a:cubicBezTo>
                    <a:cubicBezTo>
                      <a:pt x="7144" y="51911"/>
                      <a:pt x="19526" y="64294"/>
                      <a:pt x="35719" y="64294"/>
                    </a:cubicBezTo>
                    <a:close/>
                  </a:path>
                </a:pathLst>
              </a:custGeom>
              <a:grpFill/>
              <a:ln w="9525" cap="flat">
                <a:solidFill>
                  <a:srgbClr val="07F0F6"/>
                </a:solidFill>
                <a:prstDash val="solid"/>
                <a:miter/>
              </a:ln>
            </p:spPr>
            <p:txBody>
              <a:bodyPr rtlCol="0" anchor="ctr"/>
              <a:lstStyle/>
              <a:p>
                <a:endParaRPr lang="en-US"/>
              </a:p>
            </p:txBody>
          </p:sp>
          <p:sp>
            <p:nvSpPr>
              <p:cNvPr id="313" name="Freeform: Shape 161">
                <a:extLst>
                  <a:ext uri="{FF2B5EF4-FFF2-40B4-BE49-F238E27FC236}">
                    <a16:creationId xmlns:a16="http://schemas.microsoft.com/office/drawing/2014/main" xmlns="" id="{2C8F3C86-E764-4F11-9052-050F22CCF113}"/>
                  </a:ext>
                </a:extLst>
              </p:cNvPr>
              <p:cNvSpPr/>
              <p:nvPr/>
            </p:nvSpPr>
            <p:spPr>
              <a:xfrm>
                <a:off x="6041231" y="4157186"/>
                <a:ext cx="19050" cy="19050"/>
              </a:xfrm>
              <a:custGeom>
                <a:avLst/>
                <a:gdLst>
                  <a:gd name="connsiteX0" fmla="*/ 18574 w 19050"/>
                  <a:gd name="connsiteY0" fmla="*/ 12859 h 19050"/>
                  <a:gd name="connsiteX1" fmla="*/ 12859 w 19050"/>
                  <a:gd name="connsiteY1" fmla="*/ 7144 h 19050"/>
                  <a:gd name="connsiteX2" fmla="*/ 7144 w 19050"/>
                  <a:gd name="connsiteY2" fmla="*/ 12859 h 19050"/>
                  <a:gd name="connsiteX3" fmla="*/ 12859 w 19050"/>
                  <a:gd name="connsiteY3" fmla="*/ 18574 h 19050"/>
                  <a:gd name="connsiteX4" fmla="*/ 18574 w 19050"/>
                  <a:gd name="connsiteY4" fmla="*/ 12859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8574" y="12859"/>
                    </a:moveTo>
                    <a:cubicBezTo>
                      <a:pt x="18574" y="10001"/>
                      <a:pt x="15716" y="7144"/>
                      <a:pt x="12859" y="7144"/>
                    </a:cubicBezTo>
                    <a:cubicBezTo>
                      <a:pt x="10001" y="7144"/>
                      <a:pt x="7144" y="10001"/>
                      <a:pt x="7144" y="12859"/>
                    </a:cubicBezTo>
                    <a:cubicBezTo>
                      <a:pt x="7144" y="15716"/>
                      <a:pt x="10001" y="18574"/>
                      <a:pt x="12859" y="18574"/>
                    </a:cubicBezTo>
                    <a:cubicBezTo>
                      <a:pt x="16669" y="18574"/>
                      <a:pt x="18574" y="15716"/>
                      <a:pt x="18574" y="12859"/>
                    </a:cubicBezTo>
                    <a:close/>
                  </a:path>
                </a:pathLst>
              </a:custGeom>
              <a:grpFill/>
              <a:ln w="9525" cap="flat">
                <a:solidFill>
                  <a:srgbClr val="07F0F6"/>
                </a:solidFill>
                <a:prstDash val="solid"/>
                <a:miter/>
              </a:ln>
            </p:spPr>
            <p:txBody>
              <a:bodyPr rtlCol="0" anchor="ctr"/>
              <a:lstStyle/>
              <a:p>
                <a:endParaRPr lang="en-US"/>
              </a:p>
            </p:txBody>
          </p:sp>
          <p:sp>
            <p:nvSpPr>
              <p:cNvPr id="314" name="Freeform: Shape 162">
                <a:extLst>
                  <a:ext uri="{FF2B5EF4-FFF2-40B4-BE49-F238E27FC236}">
                    <a16:creationId xmlns:a16="http://schemas.microsoft.com/office/drawing/2014/main" xmlns="" id="{3C20636C-EC4D-439B-BC6A-3D60A53F96ED}"/>
                  </a:ext>
                </a:extLst>
              </p:cNvPr>
              <p:cNvSpPr/>
              <p:nvPr/>
            </p:nvSpPr>
            <p:spPr>
              <a:xfrm>
                <a:off x="6189821" y="2763679"/>
                <a:ext cx="38100" cy="38100"/>
              </a:xfrm>
              <a:custGeom>
                <a:avLst/>
                <a:gdLst>
                  <a:gd name="connsiteX0" fmla="*/ 31909 w 38100"/>
                  <a:gd name="connsiteY0" fmla="*/ 19526 h 38100"/>
                  <a:gd name="connsiteX1" fmla="*/ 19526 w 38100"/>
                  <a:gd name="connsiteY1" fmla="*/ 7144 h 38100"/>
                  <a:gd name="connsiteX2" fmla="*/ 7144 w 38100"/>
                  <a:gd name="connsiteY2" fmla="*/ 19526 h 38100"/>
                  <a:gd name="connsiteX3" fmla="*/ 19526 w 38100"/>
                  <a:gd name="connsiteY3" fmla="*/ 31909 h 38100"/>
                  <a:gd name="connsiteX4" fmla="*/ 31909 w 38100"/>
                  <a:gd name="connsiteY4" fmla="*/ 1952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1909" y="19526"/>
                    </a:moveTo>
                    <a:cubicBezTo>
                      <a:pt x="31909" y="12859"/>
                      <a:pt x="26194" y="7144"/>
                      <a:pt x="19526" y="7144"/>
                    </a:cubicBezTo>
                    <a:cubicBezTo>
                      <a:pt x="12859" y="7144"/>
                      <a:pt x="7144" y="12859"/>
                      <a:pt x="7144" y="19526"/>
                    </a:cubicBezTo>
                    <a:cubicBezTo>
                      <a:pt x="7144" y="26194"/>
                      <a:pt x="12859" y="31909"/>
                      <a:pt x="19526" y="31909"/>
                    </a:cubicBezTo>
                    <a:cubicBezTo>
                      <a:pt x="26194" y="31909"/>
                      <a:pt x="31909" y="26194"/>
                      <a:pt x="31909" y="19526"/>
                    </a:cubicBezTo>
                    <a:close/>
                  </a:path>
                </a:pathLst>
              </a:custGeom>
              <a:grpFill/>
              <a:ln w="9525" cap="flat">
                <a:solidFill>
                  <a:srgbClr val="07F0F6"/>
                </a:solidFill>
                <a:prstDash val="solid"/>
                <a:miter/>
              </a:ln>
            </p:spPr>
            <p:txBody>
              <a:bodyPr rtlCol="0" anchor="ctr"/>
              <a:lstStyle/>
              <a:p>
                <a:endParaRPr lang="en-US"/>
              </a:p>
            </p:txBody>
          </p:sp>
          <p:sp>
            <p:nvSpPr>
              <p:cNvPr id="315" name="Freeform: Shape 163">
                <a:extLst>
                  <a:ext uri="{FF2B5EF4-FFF2-40B4-BE49-F238E27FC236}">
                    <a16:creationId xmlns:a16="http://schemas.microsoft.com/office/drawing/2014/main" xmlns="" id="{3EDEDB7C-23E8-4C18-ABB8-42E3A8891DAB}"/>
                  </a:ext>
                </a:extLst>
              </p:cNvPr>
              <p:cNvSpPr/>
              <p:nvPr/>
            </p:nvSpPr>
            <p:spPr>
              <a:xfrm>
                <a:off x="5636419" y="3418046"/>
                <a:ext cx="28575" cy="28575"/>
              </a:xfrm>
              <a:custGeom>
                <a:avLst/>
                <a:gdLst>
                  <a:gd name="connsiteX0" fmla="*/ 18574 w 28575"/>
                  <a:gd name="connsiteY0" fmla="*/ 7144 h 28575"/>
                  <a:gd name="connsiteX1" fmla="*/ 7144 w 28575"/>
                  <a:gd name="connsiteY1" fmla="*/ 18574 h 28575"/>
                  <a:gd name="connsiteX2" fmla="*/ 18574 w 28575"/>
                  <a:gd name="connsiteY2" fmla="*/ 30004 h 28575"/>
                  <a:gd name="connsiteX3" fmla="*/ 30004 w 28575"/>
                  <a:gd name="connsiteY3" fmla="*/ 18574 h 28575"/>
                  <a:gd name="connsiteX4" fmla="*/ 18574 w 28575"/>
                  <a:gd name="connsiteY4" fmla="*/ 714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18574" y="7144"/>
                    </a:moveTo>
                    <a:cubicBezTo>
                      <a:pt x="11906" y="7144"/>
                      <a:pt x="7144" y="11906"/>
                      <a:pt x="7144" y="18574"/>
                    </a:cubicBezTo>
                    <a:cubicBezTo>
                      <a:pt x="7144" y="25241"/>
                      <a:pt x="11906" y="30004"/>
                      <a:pt x="18574" y="30004"/>
                    </a:cubicBezTo>
                    <a:cubicBezTo>
                      <a:pt x="25241" y="30004"/>
                      <a:pt x="30004" y="25241"/>
                      <a:pt x="30004" y="18574"/>
                    </a:cubicBezTo>
                    <a:cubicBezTo>
                      <a:pt x="30004" y="11906"/>
                      <a:pt x="25241" y="7144"/>
                      <a:pt x="18574" y="7144"/>
                    </a:cubicBezTo>
                    <a:close/>
                  </a:path>
                </a:pathLst>
              </a:custGeom>
              <a:grpFill/>
              <a:ln w="9525" cap="flat">
                <a:solidFill>
                  <a:srgbClr val="07F0F6"/>
                </a:solidFill>
                <a:prstDash val="solid"/>
                <a:miter/>
              </a:ln>
            </p:spPr>
            <p:txBody>
              <a:bodyPr rtlCol="0" anchor="ctr"/>
              <a:lstStyle/>
              <a:p>
                <a:endParaRPr lang="en-US"/>
              </a:p>
            </p:txBody>
          </p:sp>
          <p:sp>
            <p:nvSpPr>
              <p:cNvPr id="316" name="Freeform: Shape 164">
                <a:extLst>
                  <a:ext uri="{FF2B5EF4-FFF2-40B4-BE49-F238E27FC236}">
                    <a16:creationId xmlns:a16="http://schemas.microsoft.com/office/drawing/2014/main" xmlns="" id="{6111917E-4622-449B-BF7C-7CC007E62798}"/>
                  </a:ext>
                </a:extLst>
              </p:cNvPr>
              <p:cNvSpPr/>
              <p:nvPr/>
            </p:nvSpPr>
            <p:spPr>
              <a:xfrm>
                <a:off x="5991701" y="4151471"/>
                <a:ext cx="28575" cy="28575"/>
              </a:xfrm>
              <a:custGeom>
                <a:avLst/>
                <a:gdLst>
                  <a:gd name="connsiteX0" fmla="*/ 7144 w 28575"/>
                  <a:gd name="connsiteY0" fmla="*/ 14764 h 28575"/>
                  <a:gd name="connsiteX1" fmla="*/ 14764 w 28575"/>
                  <a:gd name="connsiteY1" fmla="*/ 22384 h 28575"/>
                  <a:gd name="connsiteX2" fmla="*/ 22384 w 28575"/>
                  <a:gd name="connsiteY2" fmla="*/ 14764 h 28575"/>
                  <a:gd name="connsiteX3" fmla="*/ 14764 w 28575"/>
                  <a:gd name="connsiteY3" fmla="*/ 7144 h 28575"/>
                  <a:gd name="connsiteX4" fmla="*/ 7144 w 28575"/>
                  <a:gd name="connsiteY4" fmla="*/ 1476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7144" y="14764"/>
                    </a:moveTo>
                    <a:cubicBezTo>
                      <a:pt x="7144" y="18574"/>
                      <a:pt x="10001" y="22384"/>
                      <a:pt x="14764" y="22384"/>
                    </a:cubicBezTo>
                    <a:cubicBezTo>
                      <a:pt x="19526" y="22384"/>
                      <a:pt x="22384" y="19526"/>
                      <a:pt x="22384" y="14764"/>
                    </a:cubicBezTo>
                    <a:cubicBezTo>
                      <a:pt x="22384" y="10001"/>
                      <a:pt x="19526" y="7144"/>
                      <a:pt x="14764" y="7144"/>
                    </a:cubicBezTo>
                    <a:cubicBezTo>
                      <a:pt x="10001" y="7144"/>
                      <a:pt x="7144" y="10954"/>
                      <a:pt x="7144" y="14764"/>
                    </a:cubicBezTo>
                    <a:close/>
                  </a:path>
                </a:pathLst>
              </a:custGeom>
              <a:grpFill/>
              <a:ln w="9525" cap="flat">
                <a:solidFill>
                  <a:srgbClr val="07F0F6"/>
                </a:solidFill>
                <a:prstDash val="solid"/>
                <a:miter/>
              </a:ln>
            </p:spPr>
            <p:txBody>
              <a:bodyPr rtlCol="0" anchor="ctr"/>
              <a:lstStyle/>
              <a:p>
                <a:endParaRPr lang="en-US"/>
              </a:p>
            </p:txBody>
          </p:sp>
          <p:sp>
            <p:nvSpPr>
              <p:cNvPr id="317" name="Freeform: Shape 165">
                <a:extLst>
                  <a:ext uri="{FF2B5EF4-FFF2-40B4-BE49-F238E27FC236}">
                    <a16:creationId xmlns:a16="http://schemas.microsoft.com/office/drawing/2014/main" xmlns="" id="{A386617A-C682-495B-97E1-9011EEE24E15}"/>
                  </a:ext>
                </a:extLst>
              </p:cNvPr>
              <p:cNvSpPr/>
              <p:nvPr/>
            </p:nvSpPr>
            <p:spPr>
              <a:xfrm>
                <a:off x="5809774" y="4265771"/>
                <a:ext cx="19050" cy="19050"/>
              </a:xfrm>
              <a:custGeom>
                <a:avLst/>
                <a:gdLst>
                  <a:gd name="connsiteX0" fmla="*/ 7144 w 19050"/>
                  <a:gd name="connsiteY0" fmla="*/ 13811 h 19050"/>
                  <a:gd name="connsiteX1" fmla="*/ 13811 w 19050"/>
                  <a:gd name="connsiteY1" fmla="*/ 20479 h 19050"/>
                  <a:gd name="connsiteX2" fmla="*/ 20479 w 19050"/>
                  <a:gd name="connsiteY2" fmla="*/ 13811 h 19050"/>
                  <a:gd name="connsiteX3" fmla="*/ 13811 w 19050"/>
                  <a:gd name="connsiteY3" fmla="*/ 7144 h 19050"/>
                  <a:gd name="connsiteX4" fmla="*/ 7144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7144" y="13811"/>
                    </a:moveTo>
                    <a:cubicBezTo>
                      <a:pt x="7144" y="17621"/>
                      <a:pt x="10001" y="20479"/>
                      <a:pt x="13811" y="20479"/>
                    </a:cubicBezTo>
                    <a:cubicBezTo>
                      <a:pt x="17621" y="20479"/>
                      <a:pt x="20479" y="17621"/>
                      <a:pt x="20479" y="13811"/>
                    </a:cubicBezTo>
                    <a:cubicBezTo>
                      <a:pt x="20479" y="10001"/>
                      <a:pt x="17621" y="7144"/>
                      <a:pt x="13811" y="7144"/>
                    </a:cubicBezTo>
                    <a:cubicBezTo>
                      <a:pt x="10001" y="7144"/>
                      <a:pt x="7144" y="10001"/>
                      <a:pt x="7144" y="13811"/>
                    </a:cubicBezTo>
                    <a:close/>
                  </a:path>
                </a:pathLst>
              </a:custGeom>
              <a:grpFill/>
              <a:ln w="9525" cap="flat">
                <a:solidFill>
                  <a:srgbClr val="07F0F6"/>
                </a:solidFill>
                <a:prstDash val="solid"/>
                <a:miter/>
              </a:ln>
            </p:spPr>
            <p:txBody>
              <a:bodyPr rtlCol="0" anchor="ctr"/>
              <a:lstStyle/>
              <a:p>
                <a:endParaRPr lang="en-US"/>
              </a:p>
            </p:txBody>
          </p:sp>
          <p:sp>
            <p:nvSpPr>
              <p:cNvPr id="318" name="Freeform: Shape 166">
                <a:extLst>
                  <a:ext uri="{FF2B5EF4-FFF2-40B4-BE49-F238E27FC236}">
                    <a16:creationId xmlns:a16="http://schemas.microsoft.com/office/drawing/2014/main" xmlns="" id="{C0B5CCCA-5A7F-4E17-931D-096DCB41F1FD}"/>
                  </a:ext>
                </a:extLst>
              </p:cNvPr>
              <p:cNvSpPr/>
              <p:nvPr/>
            </p:nvSpPr>
            <p:spPr>
              <a:xfrm>
                <a:off x="5965984" y="3198971"/>
                <a:ext cx="19050" cy="19050"/>
              </a:xfrm>
              <a:custGeom>
                <a:avLst/>
                <a:gdLst>
                  <a:gd name="connsiteX0" fmla="*/ 20479 w 19050"/>
                  <a:gd name="connsiteY0" fmla="*/ 13811 h 19050"/>
                  <a:gd name="connsiteX1" fmla="*/ 13811 w 19050"/>
                  <a:gd name="connsiteY1" fmla="*/ 7144 h 19050"/>
                  <a:gd name="connsiteX2" fmla="*/ 7144 w 19050"/>
                  <a:gd name="connsiteY2" fmla="*/ 13811 h 19050"/>
                  <a:gd name="connsiteX3" fmla="*/ 13811 w 19050"/>
                  <a:gd name="connsiteY3" fmla="*/ 20479 h 19050"/>
                  <a:gd name="connsiteX4" fmla="*/ 20479 w 19050"/>
                  <a:gd name="connsiteY4" fmla="*/ 13811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20479" y="13811"/>
                    </a:moveTo>
                    <a:cubicBezTo>
                      <a:pt x="20479" y="10001"/>
                      <a:pt x="17621" y="7144"/>
                      <a:pt x="13811" y="7144"/>
                    </a:cubicBezTo>
                    <a:cubicBezTo>
                      <a:pt x="10001" y="7144"/>
                      <a:pt x="7144" y="10001"/>
                      <a:pt x="7144" y="13811"/>
                    </a:cubicBezTo>
                    <a:cubicBezTo>
                      <a:pt x="7144" y="17621"/>
                      <a:pt x="10001" y="20479"/>
                      <a:pt x="13811" y="20479"/>
                    </a:cubicBezTo>
                    <a:cubicBezTo>
                      <a:pt x="17621" y="19526"/>
                      <a:pt x="20479" y="16669"/>
                      <a:pt x="20479" y="13811"/>
                    </a:cubicBezTo>
                    <a:close/>
                  </a:path>
                </a:pathLst>
              </a:custGeom>
              <a:grpFill/>
              <a:ln w="9525" cap="flat">
                <a:solidFill>
                  <a:srgbClr val="07F0F6"/>
                </a:solidFill>
                <a:prstDash val="solid"/>
                <a:miter/>
              </a:ln>
            </p:spPr>
            <p:txBody>
              <a:bodyPr rtlCol="0" anchor="ctr"/>
              <a:lstStyle/>
              <a:p>
                <a:endParaRPr lang="en-US"/>
              </a:p>
            </p:txBody>
          </p:sp>
          <p:sp>
            <p:nvSpPr>
              <p:cNvPr id="319" name="Freeform: Shape 167">
                <a:extLst>
                  <a:ext uri="{FF2B5EF4-FFF2-40B4-BE49-F238E27FC236}">
                    <a16:creationId xmlns:a16="http://schemas.microsoft.com/office/drawing/2014/main" xmlns="" id="{D3408AD7-3304-4134-B7FE-FB23F87E3EBC}"/>
                  </a:ext>
                </a:extLst>
              </p:cNvPr>
              <p:cNvSpPr/>
              <p:nvPr/>
            </p:nvSpPr>
            <p:spPr>
              <a:xfrm>
                <a:off x="5540216" y="3513296"/>
                <a:ext cx="38100" cy="38100"/>
              </a:xfrm>
              <a:custGeom>
                <a:avLst/>
                <a:gdLst>
                  <a:gd name="connsiteX0" fmla="*/ 35719 w 38100"/>
                  <a:gd name="connsiteY0" fmla="*/ 21431 h 38100"/>
                  <a:gd name="connsiteX1" fmla="*/ 21431 w 38100"/>
                  <a:gd name="connsiteY1" fmla="*/ 7144 h 38100"/>
                  <a:gd name="connsiteX2" fmla="*/ 7144 w 38100"/>
                  <a:gd name="connsiteY2" fmla="*/ 21431 h 38100"/>
                  <a:gd name="connsiteX3" fmla="*/ 21431 w 38100"/>
                  <a:gd name="connsiteY3" fmla="*/ 35719 h 38100"/>
                  <a:gd name="connsiteX4" fmla="*/ 35719 w 38100"/>
                  <a:gd name="connsiteY4" fmla="*/ 2143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5719" y="21431"/>
                    </a:moveTo>
                    <a:cubicBezTo>
                      <a:pt x="35719" y="13811"/>
                      <a:pt x="29051" y="7144"/>
                      <a:pt x="21431" y="7144"/>
                    </a:cubicBezTo>
                    <a:cubicBezTo>
                      <a:pt x="13811" y="7144"/>
                      <a:pt x="7144" y="13811"/>
                      <a:pt x="7144" y="21431"/>
                    </a:cubicBezTo>
                    <a:cubicBezTo>
                      <a:pt x="7144" y="29051"/>
                      <a:pt x="13811" y="35719"/>
                      <a:pt x="21431" y="35719"/>
                    </a:cubicBezTo>
                    <a:cubicBezTo>
                      <a:pt x="29051" y="35719"/>
                      <a:pt x="35719" y="29051"/>
                      <a:pt x="35719" y="21431"/>
                    </a:cubicBezTo>
                    <a:close/>
                  </a:path>
                </a:pathLst>
              </a:custGeom>
              <a:grpFill/>
              <a:ln w="9525" cap="flat">
                <a:solidFill>
                  <a:srgbClr val="07F0F6"/>
                </a:solidFill>
                <a:prstDash val="solid"/>
                <a:miter/>
              </a:ln>
            </p:spPr>
            <p:txBody>
              <a:bodyPr rtlCol="0" anchor="ctr"/>
              <a:lstStyle/>
              <a:p>
                <a:endParaRPr lang="en-US"/>
              </a:p>
            </p:txBody>
          </p:sp>
          <p:sp>
            <p:nvSpPr>
              <p:cNvPr id="320" name="Freeform: Shape 168">
                <a:extLst>
                  <a:ext uri="{FF2B5EF4-FFF2-40B4-BE49-F238E27FC236}">
                    <a16:creationId xmlns:a16="http://schemas.microsoft.com/office/drawing/2014/main" xmlns="" id="{0AC32479-8D6C-47D7-8DFD-D4DE8E527F02}"/>
                  </a:ext>
                </a:extLst>
              </p:cNvPr>
              <p:cNvSpPr/>
              <p:nvPr/>
            </p:nvSpPr>
            <p:spPr>
              <a:xfrm>
                <a:off x="5640229" y="3940016"/>
                <a:ext cx="19050" cy="19050"/>
              </a:xfrm>
              <a:custGeom>
                <a:avLst/>
                <a:gdLst>
                  <a:gd name="connsiteX0" fmla="*/ 12859 w 19050"/>
                  <a:gd name="connsiteY0" fmla="*/ 7144 h 19050"/>
                  <a:gd name="connsiteX1" fmla="*/ 7144 w 19050"/>
                  <a:gd name="connsiteY1" fmla="*/ 12859 h 19050"/>
                  <a:gd name="connsiteX2" fmla="*/ 12859 w 19050"/>
                  <a:gd name="connsiteY2" fmla="*/ 18574 h 19050"/>
                  <a:gd name="connsiteX3" fmla="*/ 18574 w 19050"/>
                  <a:gd name="connsiteY3" fmla="*/ 12859 h 19050"/>
                  <a:gd name="connsiteX4" fmla="*/ 12859 w 19050"/>
                  <a:gd name="connsiteY4" fmla="*/ 7144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2859" y="7144"/>
                    </a:moveTo>
                    <a:cubicBezTo>
                      <a:pt x="10001" y="7144"/>
                      <a:pt x="7144" y="10001"/>
                      <a:pt x="7144" y="12859"/>
                    </a:cubicBezTo>
                    <a:cubicBezTo>
                      <a:pt x="7144" y="15716"/>
                      <a:pt x="10001" y="18574"/>
                      <a:pt x="12859" y="18574"/>
                    </a:cubicBezTo>
                    <a:cubicBezTo>
                      <a:pt x="15716" y="18574"/>
                      <a:pt x="18574" y="15716"/>
                      <a:pt x="18574" y="12859"/>
                    </a:cubicBezTo>
                    <a:cubicBezTo>
                      <a:pt x="18574" y="10001"/>
                      <a:pt x="15716" y="7144"/>
                      <a:pt x="12859" y="7144"/>
                    </a:cubicBezTo>
                    <a:close/>
                  </a:path>
                </a:pathLst>
              </a:custGeom>
              <a:grpFill/>
              <a:ln w="9525" cap="flat">
                <a:solidFill>
                  <a:srgbClr val="07F0F6"/>
                </a:solidFill>
                <a:prstDash val="solid"/>
                <a:miter/>
              </a:ln>
            </p:spPr>
            <p:txBody>
              <a:bodyPr rtlCol="0" anchor="ctr"/>
              <a:lstStyle/>
              <a:p>
                <a:endParaRPr lang="en-US"/>
              </a:p>
            </p:txBody>
          </p:sp>
          <p:sp>
            <p:nvSpPr>
              <p:cNvPr id="321" name="Freeform: Shape 169">
                <a:extLst>
                  <a:ext uri="{FF2B5EF4-FFF2-40B4-BE49-F238E27FC236}">
                    <a16:creationId xmlns:a16="http://schemas.microsoft.com/office/drawing/2014/main" xmlns="" id="{EDAD9C1B-6738-4A07-96ED-DE0CB1A8F61C}"/>
                  </a:ext>
                </a:extLst>
              </p:cNvPr>
              <p:cNvSpPr/>
              <p:nvPr/>
            </p:nvSpPr>
            <p:spPr>
              <a:xfrm>
                <a:off x="5954554" y="3885724"/>
                <a:ext cx="47625" cy="38100"/>
              </a:xfrm>
              <a:custGeom>
                <a:avLst/>
                <a:gdLst>
                  <a:gd name="connsiteX0" fmla="*/ 7144 w 47625"/>
                  <a:gd name="connsiteY0" fmla="*/ 17621 h 38100"/>
                  <a:gd name="connsiteX1" fmla="*/ 14764 w 47625"/>
                  <a:gd name="connsiteY1" fmla="*/ 25241 h 38100"/>
                  <a:gd name="connsiteX2" fmla="*/ 16669 w 47625"/>
                  <a:gd name="connsiteY2" fmla="*/ 25241 h 38100"/>
                  <a:gd name="connsiteX3" fmla="*/ 29051 w 47625"/>
                  <a:gd name="connsiteY3" fmla="*/ 33814 h 38100"/>
                  <a:gd name="connsiteX4" fmla="*/ 42386 w 47625"/>
                  <a:gd name="connsiteY4" fmla="*/ 20479 h 38100"/>
                  <a:gd name="connsiteX5" fmla="*/ 29051 w 47625"/>
                  <a:gd name="connsiteY5" fmla="*/ 7144 h 38100"/>
                  <a:gd name="connsiteX6" fmla="*/ 18574 w 47625"/>
                  <a:gd name="connsiteY6" fmla="*/ 11906 h 38100"/>
                  <a:gd name="connsiteX7" fmla="*/ 14764 w 47625"/>
                  <a:gd name="connsiteY7" fmla="*/ 10954 h 38100"/>
                  <a:gd name="connsiteX8" fmla="*/ 7144 w 47625"/>
                  <a:gd name="connsiteY8" fmla="*/ 17621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7144" y="17621"/>
                    </a:moveTo>
                    <a:cubicBezTo>
                      <a:pt x="7144" y="21431"/>
                      <a:pt x="10001" y="25241"/>
                      <a:pt x="14764" y="25241"/>
                    </a:cubicBezTo>
                    <a:cubicBezTo>
                      <a:pt x="15716" y="25241"/>
                      <a:pt x="15716" y="25241"/>
                      <a:pt x="16669" y="25241"/>
                    </a:cubicBezTo>
                    <a:cubicBezTo>
                      <a:pt x="18574" y="30004"/>
                      <a:pt x="23336" y="33814"/>
                      <a:pt x="29051" y="33814"/>
                    </a:cubicBezTo>
                    <a:cubicBezTo>
                      <a:pt x="36671" y="33814"/>
                      <a:pt x="42386" y="28099"/>
                      <a:pt x="42386" y="20479"/>
                    </a:cubicBezTo>
                    <a:cubicBezTo>
                      <a:pt x="42386" y="12859"/>
                      <a:pt x="36671" y="7144"/>
                      <a:pt x="29051" y="7144"/>
                    </a:cubicBezTo>
                    <a:cubicBezTo>
                      <a:pt x="25241" y="7144"/>
                      <a:pt x="21431" y="9049"/>
                      <a:pt x="18574" y="11906"/>
                    </a:cubicBezTo>
                    <a:cubicBezTo>
                      <a:pt x="17621" y="10954"/>
                      <a:pt x="15716" y="10954"/>
                      <a:pt x="14764" y="10954"/>
                    </a:cubicBezTo>
                    <a:cubicBezTo>
                      <a:pt x="10954" y="10001"/>
                      <a:pt x="7144" y="13811"/>
                      <a:pt x="7144" y="17621"/>
                    </a:cubicBezTo>
                    <a:close/>
                  </a:path>
                </a:pathLst>
              </a:custGeom>
              <a:grpFill/>
              <a:ln w="9525" cap="flat">
                <a:solidFill>
                  <a:srgbClr val="07F0F6"/>
                </a:solidFill>
                <a:prstDash val="solid"/>
                <a:miter/>
              </a:ln>
            </p:spPr>
            <p:txBody>
              <a:bodyPr rtlCol="0" anchor="ctr"/>
              <a:lstStyle/>
              <a:p>
                <a:endParaRPr lang="en-US"/>
              </a:p>
            </p:txBody>
          </p:sp>
          <p:sp>
            <p:nvSpPr>
              <p:cNvPr id="322" name="Freeform: Shape 170">
                <a:extLst>
                  <a:ext uri="{FF2B5EF4-FFF2-40B4-BE49-F238E27FC236}">
                    <a16:creationId xmlns:a16="http://schemas.microsoft.com/office/drawing/2014/main" xmlns="" id="{E4D29AB1-CA8D-40A0-9BAA-A8BFD60E0238}"/>
                  </a:ext>
                </a:extLst>
              </p:cNvPr>
              <p:cNvSpPr/>
              <p:nvPr/>
            </p:nvSpPr>
            <p:spPr>
              <a:xfrm>
                <a:off x="6050756" y="3398044"/>
                <a:ext cx="19050" cy="19050"/>
              </a:xfrm>
              <a:custGeom>
                <a:avLst/>
                <a:gdLst>
                  <a:gd name="connsiteX0" fmla="*/ 16669 w 19050"/>
                  <a:gd name="connsiteY0" fmla="*/ 11906 h 19050"/>
                  <a:gd name="connsiteX1" fmla="*/ 11906 w 19050"/>
                  <a:gd name="connsiteY1" fmla="*/ 7144 h 19050"/>
                  <a:gd name="connsiteX2" fmla="*/ 7144 w 19050"/>
                  <a:gd name="connsiteY2" fmla="*/ 11906 h 19050"/>
                  <a:gd name="connsiteX3" fmla="*/ 11906 w 19050"/>
                  <a:gd name="connsiteY3" fmla="*/ 16669 h 19050"/>
                  <a:gd name="connsiteX4" fmla="*/ 16669 w 19050"/>
                  <a:gd name="connsiteY4" fmla="*/ 1190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6669" y="11906"/>
                    </a:moveTo>
                    <a:cubicBezTo>
                      <a:pt x="16669" y="9049"/>
                      <a:pt x="14764" y="7144"/>
                      <a:pt x="11906" y="7144"/>
                    </a:cubicBezTo>
                    <a:cubicBezTo>
                      <a:pt x="9049" y="7144"/>
                      <a:pt x="7144" y="9049"/>
                      <a:pt x="7144" y="11906"/>
                    </a:cubicBezTo>
                    <a:cubicBezTo>
                      <a:pt x="7144" y="14764"/>
                      <a:pt x="9049" y="16669"/>
                      <a:pt x="11906" y="16669"/>
                    </a:cubicBezTo>
                    <a:cubicBezTo>
                      <a:pt x="14764" y="17621"/>
                      <a:pt x="16669" y="14764"/>
                      <a:pt x="16669" y="11906"/>
                    </a:cubicBezTo>
                    <a:close/>
                  </a:path>
                </a:pathLst>
              </a:custGeom>
              <a:grpFill/>
              <a:ln w="9525" cap="flat">
                <a:solidFill>
                  <a:srgbClr val="07F0F6"/>
                </a:solidFill>
                <a:prstDash val="solid"/>
                <a:miter/>
              </a:ln>
            </p:spPr>
            <p:txBody>
              <a:bodyPr rtlCol="0" anchor="ctr"/>
              <a:lstStyle/>
              <a:p>
                <a:endParaRPr lang="en-US"/>
              </a:p>
            </p:txBody>
          </p:sp>
          <p:sp>
            <p:nvSpPr>
              <p:cNvPr id="323" name="Freeform: Shape 171">
                <a:extLst>
                  <a:ext uri="{FF2B5EF4-FFF2-40B4-BE49-F238E27FC236}">
                    <a16:creationId xmlns:a16="http://schemas.microsoft.com/office/drawing/2014/main" xmlns="" id="{DE731D6E-527A-45B9-BB15-F955349286D1}"/>
                  </a:ext>
                </a:extLst>
              </p:cNvPr>
              <p:cNvSpPr/>
              <p:nvPr/>
            </p:nvSpPr>
            <p:spPr>
              <a:xfrm>
                <a:off x="5799296" y="4277201"/>
                <a:ext cx="142875" cy="123825"/>
              </a:xfrm>
              <a:custGeom>
                <a:avLst/>
                <a:gdLst>
                  <a:gd name="connsiteX0" fmla="*/ 109061 w 142875"/>
                  <a:gd name="connsiteY0" fmla="*/ 26194 h 123825"/>
                  <a:gd name="connsiteX1" fmla="*/ 95726 w 142875"/>
                  <a:gd name="connsiteY1" fmla="*/ 29051 h 123825"/>
                  <a:gd name="connsiteX2" fmla="*/ 81439 w 142875"/>
                  <a:gd name="connsiteY2" fmla="*/ 25241 h 123825"/>
                  <a:gd name="connsiteX3" fmla="*/ 79534 w 142875"/>
                  <a:gd name="connsiteY3" fmla="*/ 25241 h 123825"/>
                  <a:gd name="connsiteX4" fmla="*/ 82391 w 142875"/>
                  <a:gd name="connsiteY4" fmla="*/ 17621 h 123825"/>
                  <a:gd name="connsiteX5" fmla="*/ 71914 w 142875"/>
                  <a:gd name="connsiteY5" fmla="*/ 7144 h 123825"/>
                  <a:gd name="connsiteX6" fmla="*/ 61436 w 142875"/>
                  <a:gd name="connsiteY6" fmla="*/ 17621 h 123825"/>
                  <a:gd name="connsiteX7" fmla="*/ 69056 w 142875"/>
                  <a:gd name="connsiteY7" fmla="*/ 28099 h 123825"/>
                  <a:gd name="connsiteX8" fmla="*/ 52864 w 142875"/>
                  <a:gd name="connsiteY8" fmla="*/ 47149 h 123825"/>
                  <a:gd name="connsiteX9" fmla="*/ 49054 w 142875"/>
                  <a:gd name="connsiteY9" fmla="*/ 46196 h 123825"/>
                  <a:gd name="connsiteX10" fmla="*/ 48101 w 142875"/>
                  <a:gd name="connsiteY10" fmla="*/ 45244 h 123825"/>
                  <a:gd name="connsiteX11" fmla="*/ 55721 w 142875"/>
                  <a:gd name="connsiteY11" fmla="*/ 30956 h 123825"/>
                  <a:gd name="connsiteX12" fmla="*/ 39529 w 142875"/>
                  <a:gd name="connsiteY12" fmla="*/ 14764 h 123825"/>
                  <a:gd name="connsiteX13" fmla="*/ 23336 w 142875"/>
                  <a:gd name="connsiteY13" fmla="*/ 30956 h 123825"/>
                  <a:gd name="connsiteX14" fmla="*/ 23336 w 142875"/>
                  <a:gd name="connsiteY14" fmla="*/ 34766 h 123825"/>
                  <a:gd name="connsiteX15" fmla="*/ 7144 w 142875"/>
                  <a:gd name="connsiteY15" fmla="*/ 55721 h 123825"/>
                  <a:gd name="connsiteX16" fmla="*/ 25241 w 142875"/>
                  <a:gd name="connsiteY16" fmla="*/ 76676 h 123825"/>
                  <a:gd name="connsiteX17" fmla="*/ 34766 w 142875"/>
                  <a:gd name="connsiteY17" fmla="*/ 87154 h 123825"/>
                  <a:gd name="connsiteX18" fmla="*/ 34766 w 142875"/>
                  <a:gd name="connsiteY18" fmla="*/ 90011 h 123825"/>
                  <a:gd name="connsiteX19" fmla="*/ 58579 w 142875"/>
                  <a:gd name="connsiteY19" fmla="*/ 113824 h 123825"/>
                  <a:gd name="connsiteX20" fmla="*/ 81439 w 142875"/>
                  <a:gd name="connsiteY20" fmla="*/ 94774 h 123825"/>
                  <a:gd name="connsiteX21" fmla="*/ 82391 w 142875"/>
                  <a:gd name="connsiteY21" fmla="*/ 94774 h 123825"/>
                  <a:gd name="connsiteX22" fmla="*/ 80486 w 142875"/>
                  <a:gd name="connsiteY22" fmla="*/ 100489 h 123825"/>
                  <a:gd name="connsiteX23" fmla="*/ 79534 w 142875"/>
                  <a:gd name="connsiteY23" fmla="*/ 104299 h 123825"/>
                  <a:gd name="connsiteX24" fmla="*/ 80486 w 142875"/>
                  <a:gd name="connsiteY24" fmla="*/ 109061 h 123825"/>
                  <a:gd name="connsiteX25" fmla="*/ 99536 w 142875"/>
                  <a:gd name="connsiteY25" fmla="*/ 123349 h 123825"/>
                  <a:gd name="connsiteX26" fmla="*/ 119539 w 142875"/>
                  <a:gd name="connsiteY26" fmla="*/ 103346 h 123825"/>
                  <a:gd name="connsiteX27" fmla="*/ 110014 w 142875"/>
                  <a:gd name="connsiteY27" fmla="*/ 87154 h 123825"/>
                  <a:gd name="connsiteX28" fmla="*/ 139541 w 142875"/>
                  <a:gd name="connsiteY28" fmla="*/ 56674 h 123825"/>
                  <a:gd name="connsiteX29" fmla="*/ 109061 w 142875"/>
                  <a:gd name="connsiteY29" fmla="*/ 26194 h 123825"/>
                  <a:gd name="connsiteX30" fmla="*/ 94774 w 142875"/>
                  <a:gd name="connsiteY30" fmla="*/ 85249 h 123825"/>
                  <a:gd name="connsiteX31" fmla="*/ 94774 w 142875"/>
                  <a:gd name="connsiteY31" fmla="*/ 84296 h 123825"/>
                  <a:gd name="connsiteX32" fmla="*/ 96679 w 142875"/>
                  <a:gd name="connsiteY32" fmla="*/ 85249 h 123825"/>
                  <a:gd name="connsiteX33" fmla="*/ 94774 w 142875"/>
                  <a:gd name="connsiteY33" fmla="*/ 85249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42875" h="123825">
                    <a:moveTo>
                      <a:pt x="109061" y="26194"/>
                    </a:moveTo>
                    <a:cubicBezTo>
                      <a:pt x="104299" y="26194"/>
                      <a:pt x="99536" y="27146"/>
                      <a:pt x="95726" y="29051"/>
                    </a:cubicBezTo>
                    <a:cubicBezTo>
                      <a:pt x="91916" y="27146"/>
                      <a:pt x="87154" y="25241"/>
                      <a:pt x="81439" y="25241"/>
                    </a:cubicBezTo>
                    <a:cubicBezTo>
                      <a:pt x="80486" y="25241"/>
                      <a:pt x="79534" y="25241"/>
                      <a:pt x="79534" y="25241"/>
                    </a:cubicBezTo>
                    <a:cubicBezTo>
                      <a:pt x="81439" y="23336"/>
                      <a:pt x="82391" y="20479"/>
                      <a:pt x="82391" y="17621"/>
                    </a:cubicBezTo>
                    <a:cubicBezTo>
                      <a:pt x="82391" y="11906"/>
                      <a:pt x="77629" y="7144"/>
                      <a:pt x="71914" y="7144"/>
                    </a:cubicBezTo>
                    <a:cubicBezTo>
                      <a:pt x="66199" y="7144"/>
                      <a:pt x="61436" y="11906"/>
                      <a:pt x="61436" y="17621"/>
                    </a:cubicBezTo>
                    <a:cubicBezTo>
                      <a:pt x="61436" y="22384"/>
                      <a:pt x="65246" y="26194"/>
                      <a:pt x="69056" y="28099"/>
                    </a:cubicBezTo>
                    <a:cubicBezTo>
                      <a:pt x="61436" y="31909"/>
                      <a:pt x="55721" y="38576"/>
                      <a:pt x="52864" y="47149"/>
                    </a:cubicBezTo>
                    <a:cubicBezTo>
                      <a:pt x="51911" y="47149"/>
                      <a:pt x="50006" y="46196"/>
                      <a:pt x="49054" y="46196"/>
                    </a:cubicBezTo>
                    <a:cubicBezTo>
                      <a:pt x="49054" y="46196"/>
                      <a:pt x="49054" y="45244"/>
                      <a:pt x="48101" y="45244"/>
                    </a:cubicBezTo>
                    <a:cubicBezTo>
                      <a:pt x="52864" y="42386"/>
                      <a:pt x="55721" y="37624"/>
                      <a:pt x="55721" y="30956"/>
                    </a:cubicBezTo>
                    <a:cubicBezTo>
                      <a:pt x="55721" y="22384"/>
                      <a:pt x="48101" y="14764"/>
                      <a:pt x="39529" y="14764"/>
                    </a:cubicBezTo>
                    <a:cubicBezTo>
                      <a:pt x="30956" y="14764"/>
                      <a:pt x="23336" y="22384"/>
                      <a:pt x="23336" y="30956"/>
                    </a:cubicBezTo>
                    <a:cubicBezTo>
                      <a:pt x="23336" y="31909"/>
                      <a:pt x="23336" y="33814"/>
                      <a:pt x="23336" y="34766"/>
                    </a:cubicBezTo>
                    <a:cubicBezTo>
                      <a:pt x="13811" y="36671"/>
                      <a:pt x="7144" y="45244"/>
                      <a:pt x="7144" y="55721"/>
                    </a:cubicBezTo>
                    <a:cubicBezTo>
                      <a:pt x="7144" y="66199"/>
                      <a:pt x="14764" y="75724"/>
                      <a:pt x="25241" y="76676"/>
                    </a:cubicBezTo>
                    <a:cubicBezTo>
                      <a:pt x="27146" y="81439"/>
                      <a:pt x="30004" y="85249"/>
                      <a:pt x="34766" y="87154"/>
                    </a:cubicBezTo>
                    <a:cubicBezTo>
                      <a:pt x="34766" y="88106"/>
                      <a:pt x="34766" y="89059"/>
                      <a:pt x="34766" y="90011"/>
                    </a:cubicBezTo>
                    <a:cubicBezTo>
                      <a:pt x="34766" y="103346"/>
                      <a:pt x="45244" y="113824"/>
                      <a:pt x="58579" y="113824"/>
                    </a:cubicBezTo>
                    <a:cubicBezTo>
                      <a:pt x="70009" y="113824"/>
                      <a:pt x="79534" y="105251"/>
                      <a:pt x="81439" y="94774"/>
                    </a:cubicBezTo>
                    <a:cubicBezTo>
                      <a:pt x="81439" y="94774"/>
                      <a:pt x="82391" y="94774"/>
                      <a:pt x="82391" y="94774"/>
                    </a:cubicBezTo>
                    <a:cubicBezTo>
                      <a:pt x="81439" y="96679"/>
                      <a:pt x="80486" y="98584"/>
                      <a:pt x="80486" y="100489"/>
                    </a:cubicBezTo>
                    <a:cubicBezTo>
                      <a:pt x="79534" y="101441"/>
                      <a:pt x="79534" y="102394"/>
                      <a:pt x="79534" y="104299"/>
                    </a:cubicBezTo>
                    <a:cubicBezTo>
                      <a:pt x="79534" y="106204"/>
                      <a:pt x="80486" y="107156"/>
                      <a:pt x="80486" y="109061"/>
                    </a:cubicBezTo>
                    <a:cubicBezTo>
                      <a:pt x="82391" y="117634"/>
                      <a:pt x="90011" y="123349"/>
                      <a:pt x="99536" y="123349"/>
                    </a:cubicBezTo>
                    <a:cubicBezTo>
                      <a:pt x="110014" y="123349"/>
                      <a:pt x="119539" y="114776"/>
                      <a:pt x="119539" y="103346"/>
                    </a:cubicBezTo>
                    <a:cubicBezTo>
                      <a:pt x="119539" y="96679"/>
                      <a:pt x="115729" y="90011"/>
                      <a:pt x="110014" y="87154"/>
                    </a:cubicBezTo>
                    <a:cubicBezTo>
                      <a:pt x="126206" y="86201"/>
                      <a:pt x="139541" y="72866"/>
                      <a:pt x="139541" y="56674"/>
                    </a:cubicBezTo>
                    <a:cubicBezTo>
                      <a:pt x="140494" y="40481"/>
                      <a:pt x="126206" y="26194"/>
                      <a:pt x="109061" y="26194"/>
                    </a:cubicBezTo>
                    <a:close/>
                    <a:moveTo>
                      <a:pt x="94774" y="85249"/>
                    </a:moveTo>
                    <a:cubicBezTo>
                      <a:pt x="94774" y="85249"/>
                      <a:pt x="94774" y="84296"/>
                      <a:pt x="94774" y="84296"/>
                    </a:cubicBezTo>
                    <a:cubicBezTo>
                      <a:pt x="95726" y="84296"/>
                      <a:pt x="95726" y="85249"/>
                      <a:pt x="96679" y="85249"/>
                    </a:cubicBezTo>
                    <a:cubicBezTo>
                      <a:pt x="95726" y="85249"/>
                      <a:pt x="95726" y="85249"/>
                      <a:pt x="94774" y="85249"/>
                    </a:cubicBezTo>
                    <a:close/>
                  </a:path>
                </a:pathLst>
              </a:custGeom>
              <a:grpFill/>
              <a:ln w="9525" cap="flat">
                <a:solidFill>
                  <a:srgbClr val="07F0F6"/>
                </a:solidFill>
                <a:prstDash val="solid"/>
                <a:miter/>
              </a:ln>
            </p:spPr>
            <p:txBody>
              <a:bodyPr rtlCol="0" anchor="ctr"/>
              <a:lstStyle/>
              <a:p>
                <a:endParaRPr lang="en-US"/>
              </a:p>
            </p:txBody>
          </p:sp>
          <p:sp>
            <p:nvSpPr>
              <p:cNvPr id="324" name="Freeform: Shape 172">
                <a:extLst>
                  <a:ext uri="{FF2B5EF4-FFF2-40B4-BE49-F238E27FC236}">
                    <a16:creationId xmlns:a16="http://schemas.microsoft.com/office/drawing/2014/main" xmlns="" id="{48D3C16F-65C7-44D6-8D44-4ADE71304993}"/>
                  </a:ext>
                </a:extLst>
              </p:cNvPr>
              <p:cNvSpPr/>
              <p:nvPr/>
            </p:nvSpPr>
            <p:spPr>
              <a:xfrm>
                <a:off x="5920160" y="3238976"/>
                <a:ext cx="28575" cy="28575"/>
              </a:xfrm>
              <a:custGeom>
                <a:avLst/>
                <a:gdLst>
                  <a:gd name="connsiteX0" fmla="*/ 18678 w 28575"/>
                  <a:gd name="connsiteY0" fmla="*/ 30004 h 28575"/>
                  <a:gd name="connsiteX1" fmla="*/ 30108 w 28575"/>
                  <a:gd name="connsiteY1" fmla="*/ 18574 h 28575"/>
                  <a:gd name="connsiteX2" fmla="*/ 18678 w 28575"/>
                  <a:gd name="connsiteY2" fmla="*/ 7144 h 28575"/>
                  <a:gd name="connsiteX3" fmla="*/ 7248 w 28575"/>
                  <a:gd name="connsiteY3" fmla="*/ 18574 h 28575"/>
                  <a:gd name="connsiteX4" fmla="*/ 18678 w 28575"/>
                  <a:gd name="connsiteY4" fmla="*/ 3000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18678" y="30004"/>
                    </a:moveTo>
                    <a:cubicBezTo>
                      <a:pt x="25345" y="30004"/>
                      <a:pt x="30108" y="25241"/>
                      <a:pt x="30108" y="18574"/>
                    </a:cubicBezTo>
                    <a:cubicBezTo>
                      <a:pt x="30108" y="11906"/>
                      <a:pt x="25345" y="7144"/>
                      <a:pt x="18678" y="7144"/>
                    </a:cubicBezTo>
                    <a:cubicBezTo>
                      <a:pt x="12010" y="7144"/>
                      <a:pt x="7248" y="11906"/>
                      <a:pt x="7248" y="18574"/>
                    </a:cubicBezTo>
                    <a:cubicBezTo>
                      <a:pt x="6295" y="24289"/>
                      <a:pt x="12010" y="30004"/>
                      <a:pt x="18678" y="30004"/>
                    </a:cubicBezTo>
                    <a:close/>
                  </a:path>
                </a:pathLst>
              </a:custGeom>
              <a:grpFill/>
              <a:ln w="9525" cap="flat">
                <a:solidFill>
                  <a:srgbClr val="07F0F6"/>
                </a:solidFill>
                <a:prstDash val="solid"/>
                <a:miter/>
              </a:ln>
            </p:spPr>
            <p:txBody>
              <a:bodyPr rtlCol="0" anchor="ctr"/>
              <a:lstStyle/>
              <a:p>
                <a:endParaRPr lang="en-US"/>
              </a:p>
            </p:txBody>
          </p:sp>
          <p:sp>
            <p:nvSpPr>
              <p:cNvPr id="325" name="Freeform: Shape 173">
                <a:extLst>
                  <a:ext uri="{FF2B5EF4-FFF2-40B4-BE49-F238E27FC236}">
                    <a16:creationId xmlns:a16="http://schemas.microsoft.com/office/drawing/2014/main" xmlns="" id="{32F0A647-D6A2-4C87-A83C-4FDDD84CBBE0}"/>
                  </a:ext>
                </a:extLst>
              </p:cNvPr>
              <p:cNvSpPr/>
              <p:nvPr/>
            </p:nvSpPr>
            <p:spPr>
              <a:xfrm>
                <a:off x="5753576" y="3219926"/>
                <a:ext cx="19050" cy="19050"/>
              </a:xfrm>
              <a:custGeom>
                <a:avLst/>
                <a:gdLst>
                  <a:gd name="connsiteX0" fmla="*/ 18574 w 19050"/>
                  <a:gd name="connsiteY0" fmla="*/ 12859 h 19050"/>
                  <a:gd name="connsiteX1" fmla="*/ 12859 w 19050"/>
                  <a:gd name="connsiteY1" fmla="*/ 7144 h 19050"/>
                  <a:gd name="connsiteX2" fmla="*/ 7144 w 19050"/>
                  <a:gd name="connsiteY2" fmla="*/ 12859 h 19050"/>
                  <a:gd name="connsiteX3" fmla="*/ 12859 w 19050"/>
                  <a:gd name="connsiteY3" fmla="*/ 18574 h 19050"/>
                  <a:gd name="connsiteX4" fmla="*/ 18574 w 19050"/>
                  <a:gd name="connsiteY4" fmla="*/ 12859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8574" y="12859"/>
                    </a:moveTo>
                    <a:cubicBezTo>
                      <a:pt x="18574" y="10001"/>
                      <a:pt x="15716" y="7144"/>
                      <a:pt x="12859" y="7144"/>
                    </a:cubicBezTo>
                    <a:cubicBezTo>
                      <a:pt x="10001" y="7144"/>
                      <a:pt x="7144" y="10001"/>
                      <a:pt x="7144" y="12859"/>
                    </a:cubicBezTo>
                    <a:cubicBezTo>
                      <a:pt x="7144" y="15716"/>
                      <a:pt x="10001" y="18574"/>
                      <a:pt x="12859" y="18574"/>
                    </a:cubicBezTo>
                    <a:cubicBezTo>
                      <a:pt x="15716" y="18574"/>
                      <a:pt x="18574" y="16669"/>
                      <a:pt x="18574" y="12859"/>
                    </a:cubicBezTo>
                    <a:close/>
                  </a:path>
                </a:pathLst>
              </a:custGeom>
              <a:grpFill/>
              <a:ln w="9525" cap="flat">
                <a:solidFill>
                  <a:srgbClr val="07F0F6"/>
                </a:solidFill>
                <a:prstDash val="solid"/>
                <a:miter/>
              </a:ln>
            </p:spPr>
            <p:txBody>
              <a:bodyPr rtlCol="0" anchor="ctr"/>
              <a:lstStyle/>
              <a:p>
                <a:endParaRPr lang="en-US"/>
              </a:p>
            </p:txBody>
          </p:sp>
          <p:sp>
            <p:nvSpPr>
              <p:cNvPr id="326" name="Freeform: Shape 174">
                <a:extLst>
                  <a:ext uri="{FF2B5EF4-FFF2-40B4-BE49-F238E27FC236}">
                    <a16:creationId xmlns:a16="http://schemas.microsoft.com/office/drawing/2014/main" xmlns="" id="{66B7E95C-77FF-41F2-B4F1-89DFB5D4A969}"/>
                  </a:ext>
                </a:extLst>
              </p:cNvPr>
              <p:cNvSpPr/>
              <p:nvPr/>
            </p:nvSpPr>
            <p:spPr>
              <a:xfrm>
                <a:off x="6035516" y="2895124"/>
                <a:ext cx="38100" cy="38100"/>
              </a:xfrm>
              <a:custGeom>
                <a:avLst/>
                <a:gdLst>
                  <a:gd name="connsiteX0" fmla="*/ 21431 w 38100"/>
                  <a:gd name="connsiteY0" fmla="*/ 7144 h 38100"/>
                  <a:gd name="connsiteX1" fmla="*/ 7144 w 38100"/>
                  <a:gd name="connsiteY1" fmla="*/ 21431 h 38100"/>
                  <a:gd name="connsiteX2" fmla="*/ 21431 w 38100"/>
                  <a:gd name="connsiteY2" fmla="*/ 35719 h 38100"/>
                  <a:gd name="connsiteX3" fmla="*/ 35719 w 38100"/>
                  <a:gd name="connsiteY3" fmla="*/ 21431 h 38100"/>
                  <a:gd name="connsiteX4" fmla="*/ 21431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1431" y="7144"/>
                    </a:moveTo>
                    <a:cubicBezTo>
                      <a:pt x="13811" y="7144"/>
                      <a:pt x="7144" y="13811"/>
                      <a:pt x="7144" y="21431"/>
                    </a:cubicBezTo>
                    <a:cubicBezTo>
                      <a:pt x="7144" y="29051"/>
                      <a:pt x="13811" y="35719"/>
                      <a:pt x="21431" y="35719"/>
                    </a:cubicBezTo>
                    <a:cubicBezTo>
                      <a:pt x="29051" y="35719"/>
                      <a:pt x="35719" y="29051"/>
                      <a:pt x="35719" y="21431"/>
                    </a:cubicBezTo>
                    <a:cubicBezTo>
                      <a:pt x="36671" y="13811"/>
                      <a:pt x="30004" y="7144"/>
                      <a:pt x="21431" y="7144"/>
                    </a:cubicBezTo>
                    <a:close/>
                  </a:path>
                </a:pathLst>
              </a:custGeom>
              <a:grpFill/>
              <a:ln w="9525" cap="flat">
                <a:solidFill>
                  <a:srgbClr val="07F0F6"/>
                </a:solidFill>
                <a:prstDash val="solid"/>
                <a:miter/>
              </a:ln>
            </p:spPr>
            <p:txBody>
              <a:bodyPr rtlCol="0" anchor="ctr"/>
              <a:lstStyle/>
              <a:p>
                <a:endParaRPr lang="en-US"/>
              </a:p>
            </p:txBody>
          </p:sp>
          <p:sp>
            <p:nvSpPr>
              <p:cNvPr id="327" name="Freeform: Shape 175">
                <a:extLst>
                  <a:ext uri="{FF2B5EF4-FFF2-40B4-BE49-F238E27FC236}">
                    <a16:creationId xmlns:a16="http://schemas.microsoft.com/office/drawing/2014/main" xmlns="" id="{A51D3A72-4F6B-4E43-8E64-80BE1884AF84}"/>
                  </a:ext>
                </a:extLst>
              </p:cNvPr>
              <p:cNvSpPr/>
              <p:nvPr/>
            </p:nvSpPr>
            <p:spPr>
              <a:xfrm>
                <a:off x="5612606" y="3429476"/>
                <a:ext cx="171450" cy="190500"/>
              </a:xfrm>
              <a:custGeom>
                <a:avLst/>
                <a:gdLst>
                  <a:gd name="connsiteX0" fmla="*/ 60484 w 171450"/>
                  <a:gd name="connsiteY0" fmla="*/ 172879 h 190500"/>
                  <a:gd name="connsiteX1" fmla="*/ 75724 w 171450"/>
                  <a:gd name="connsiteY1" fmla="*/ 188119 h 190500"/>
                  <a:gd name="connsiteX2" fmla="*/ 90964 w 171450"/>
                  <a:gd name="connsiteY2" fmla="*/ 172879 h 190500"/>
                  <a:gd name="connsiteX3" fmla="*/ 88106 w 171450"/>
                  <a:gd name="connsiteY3" fmla="*/ 164306 h 190500"/>
                  <a:gd name="connsiteX4" fmla="*/ 110966 w 171450"/>
                  <a:gd name="connsiteY4" fmla="*/ 131921 h 190500"/>
                  <a:gd name="connsiteX5" fmla="*/ 103346 w 171450"/>
                  <a:gd name="connsiteY5" fmla="*/ 110966 h 190500"/>
                  <a:gd name="connsiteX6" fmla="*/ 104299 w 171450"/>
                  <a:gd name="connsiteY6" fmla="*/ 102394 h 190500"/>
                  <a:gd name="connsiteX7" fmla="*/ 103346 w 171450"/>
                  <a:gd name="connsiteY7" fmla="*/ 94774 h 190500"/>
                  <a:gd name="connsiteX8" fmla="*/ 107156 w 171450"/>
                  <a:gd name="connsiteY8" fmla="*/ 94774 h 190500"/>
                  <a:gd name="connsiteX9" fmla="*/ 137636 w 171450"/>
                  <a:gd name="connsiteY9" fmla="*/ 70009 h 190500"/>
                  <a:gd name="connsiteX10" fmla="*/ 146209 w 171450"/>
                  <a:gd name="connsiteY10" fmla="*/ 71914 h 190500"/>
                  <a:gd name="connsiteX11" fmla="*/ 172879 w 171450"/>
                  <a:gd name="connsiteY11" fmla="*/ 45244 h 190500"/>
                  <a:gd name="connsiteX12" fmla="*/ 146209 w 171450"/>
                  <a:gd name="connsiteY12" fmla="*/ 18574 h 190500"/>
                  <a:gd name="connsiteX13" fmla="*/ 139541 w 171450"/>
                  <a:gd name="connsiteY13" fmla="*/ 19526 h 190500"/>
                  <a:gd name="connsiteX14" fmla="*/ 124301 w 171450"/>
                  <a:gd name="connsiteY14" fmla="*/ 7144 h 190500"/>
                  <a:gd name="connsiteX15" fmla="*/ 108109 w 171450"/>
                  <a:gd name="connsiteY15" fmla="*/ 23336 h 190500"/>
                  <a:gd name="connsiteX16" fmla="*/ 111919 w 171450"/>
                  <a:gd name="connsiteY16" fmla="*/ 33814 h 190500"/>
                  <a:gd name="connsiteX17" fmla="*/ 106204 w 171450"/>
                  <a:gd name="connsiteY17" fmla="*/ 32861 h 190500"/>
                  <a:gd name="connsiteX18" fmla="*/ 90964 w 171450"/>
                  <a:gd name="connsiteY18" fmla="*/ 36671 h 190500"/>
                  <a:gd name="connsiteX19" fmla="*/ 63341 w 171450"/>
                  <a:gd name="connsiteY19" fmla="*/ 19526 h 190500"/>
                  <a:gd name="connsiteX20" fmla="*/ 31909 w 171450"/>
                  <a:gd name="connsiteY20" fmla="*/ 50959 h 190500"/>
                  <a:gd name="connsiteX21" fmla="*/ 39529 w 171450"/>
                  <a:gd name="connsiteY21" fmla="*/ 70961 h 190500"/>
                  <a:gd name="connsiteX22" fmla="*/ 24289 w 171450"/>
                  <a:gd name="connsiteY22" fmla="*/ 101441 h 190500"/>
                  <a:gd name="connsiteX23" fmla="*/ 24289 w 171450"/>
                  <a:gd name="connsiteY23" fmla="*/ 105251 h 190500"/>
                  <a:gd name="connsiteX24" fmla="*/ 18574 w 171450"/>
                  <a:gd name="connsiteY24" fmla="*/ 103346 h 190500"/>
                  <a:gd name="connsiteX25" fmla="*/ 7144 w 171450"/>
                  <a:gd name="connsiteY25" fmla="*/ 114776 h 190500"/>
                  <a:gd name="connsiteX26" fmla="*/ 18574 w 171450"/>
                  <a:gd name="connsiteY26" fmla="*/ 126206 h 190500"/>
                  <a:gd name="connsiteX27" fmla="*/ 26194 w 171450"/>
                  <a:gd name="connsiteY27" fmla="*/ 123349 h 190500"/>
                  <a:gd name="connsiteX28" fmla="*/ 41434 w 171450"/>
                  <a:gd name="connsiteY28" fmla="*/ 140494 h 190500"/>
                  <a:gd name="connsiteX29" fmla="*/ 62389 w 171450"/>
                  <a:gd name="connsiteY29" fmla="*/ 164306 h 190500"/>
                  <a:gd name="connsiteX30" fmla="*/ 60484 w 171450"/>
                  <a:gd name="connsiteY30" fmla="*/ 172879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71450" h="190500">
                    <a:moveTo>
                      <a:pt x="60484" y="172879"/>
                    </a:moveTo>
                    <a:cubicBezTo>
                      <a:pt x="60484" y="181451"/>
                      <a:pt x="67151" y="188119"/>
                      <a:pt x="75724" y="188119"/>
                    </a:cubicBezTo>
                    <a:cubicBezTo>
                      <a:pt x="84296" y="188119"/>
                      <a:pt x="90964" y="181451"/>
                      <a:pt x="90964" y="172879"/>
                    </a:cubicBezTo>
                    <a:cubicBezTo>
                      <a:pt x="90964" y="169069"/>
                      <a:pt x="90011" y="166211"/>
                      <a:pt x="88106" y="164306"/>
                    </a:cubicBezTo>
                    <a:cubicBezTo>
                      <a:pt x="101441" y="159544"/>
                      <a:pt x="110966" y="147161"/>
                      <a:pt x="110966" y="131921"/>
                    </a:cubicBezTo>
                    <a:cubicBezTo>
                      <a:pt x="110966" y="124301"/>
                      <a:pt x="108109" y="116681"/>
                      <a:pt x="103346" y="110966"/>
                    </a:cubicBezTo>
                    <a:cubicBezTo>
                      <a:pt x="104299" y="108109"/>
                      <a:pt x="104299" y="105251"/>
                      <a:pt x="104299" y="102394"/>
                    </a:cubicBezTo>
                    <a:cubicBezTo>
                      <a:pt x="104299" y="99536"/>
                      <a:pt x="104299" y="97631"/>
                      <a:pt x="103346" y="94774"/>
                    </a:cubicBezTo>
                    <a:cubicBezTo>
                      <a:pt x="104299" y="94774"/>
                      <a:pt x="106204" y="94774"/>
                      <a:pt x="107156" y="94774"/>
                    </a:cubicBezTo>
                    <a:cubicBezTo>
                      <a:pt x="122396" y="94774"/>
                      <a:pt x="134779" y="84296"/>
                      <a:pt x="137636" y="70009"/>
                    </a:cubicBezTo>
                    <a:cubicBezTo>
                      <a:pt x="140494" y="70961"/>
                      <a:pt x="143351" y="71914"/>
                      <a:pt x="146209" y="71914"/>
                    </a:cubicBezTo>
                    <a:cubicBezTo>
                      <a:pt x="161449" y="71914"/>
                      <a:pt x="172879" y="59531"/>
                      <a:pt x="172879" y="45244"/>
                    </a:cubicBezTo>
                    <a:cubicBezTo>
                      <a:pt x="172879" y="30956"/>
                      <a:pt x="160496" y="18574"/>
                      <a:pt x="146209" y="18574"/>
                    </a:cubicBezTo>
                    <a:cubicBezTo>
                      <a:pt x="144304" y="18574"/>
                      <a:pt x="141446" y="18574"/>
                      <a:pt x="139541" y="19526"/>
                    </a:cubicBezTo>
                    <a:cubicBezTo>
                      <a:pt x="138589" y="11906"/>
                      <a:pt x="131921" y="7144"/>
                      <a:pt x="124301" y="7144"/>
                    </a:cubicBezTo>
                    <a:cubicBezTo>
                      <a:pt x="115729" y="7144"/>
                      <a:pt x="108109" y="13811"/>
                      <a:pt x="108109" y="23336"/>
                    </a:cubicBezTo>
                    <a:cubicBezTo>
                      <a:pt x="108109" y="27146"/>
                      <a:pt x="110014" y="30956"/>
                      <a:pt x="111919" y="33814"/>
                    </a:cubicBezTo>
                    <a:cubicBezTo>
                      <a:pt x="110014" y="33814"/>
                      <a:pt x="108109" y="32861"/>
                      <a:pt x="106204" y="32861"/>
                    </a:cubicBezTo>
                    <a:cubicBezTo>
                      <a:pt x="100489" y="32861"/>
                      <a:pt x="95726" y="34766"/>
                      <a:pt x="90964" y="36671"/>
                    </a:cubicBezTo>
                    <a:cubicBezTo>
                      <a:pt x="85249" y="27146"/>
                      <a:pt x="75724" y="19526"/>
                      <a:pt x="63341" y="19526"/>
                    </a:cubicBezTo>
                    <a:cubicBezTo>
                      <a:pt x="46196" y="19526"/>
                      <a:pt x="31909" y="33814"/>
                      <a:pt x="31909" y="50959"/>
                    </a:cubicBezTo>
                    <a:cubicBezTo>
                      <a:pt x="31909" y="58579"/>
                      <a:pt x="34766" y="65246"/>
                      <a:pt x="39529" y="70961"/>
                    </a:cubicBezTo>
                    <a:cubicBezTo>
                      <a:pt x="30004" y="78581"/>
                      <a:pt x="24289" y="89059"/>
                      <a:pt x="24289" y="101441"/>
                    </a:cubicBezTo>
                    <a:cubicBezTo>
                      <a:pt x="24289" y="103346"/>
                      <a:pt x="24289" y="104299"/>
                      <a:pt x="24289" y="105251"/>
                    </a:cubicBezTo>
                    <a:cubicBezTo>
                      <a:pt x="22384" y="104299"/>
                      <a:pt x="20479" y="103346"/>
                      <a:pt x="18574" y="103346"/>
                    </a:cubicBezTo>
                    <a:cubicBezTo>
                      <a:pt x="12859" y="103346"/>
                      <a:pt x="7144" y="108109"/>
                      <a:pt x="7144" y="114776"/>
                    </a:cubicBezTo>
                    <a:cubicBezTo>
                      <a:pt x="7144" y="120491"/>
                      <a:pt x="11906" y="126206"/>
                      <a:pt x="18574" y="126206"/>
                    </a:cubicBezTo>
                    <a:cubicBezTo>
                      <a:pt x="21431" y="126206"/>
                      <a:pt x="24289" y="125254"/>
                      <a:pt x="26194" y="123349"/>
                    </a:cubicBezTo>
                    <a:cubicBezTo>
                      <a:pt x="28099" y="130969"/>
                      <a:pt x="33814" y="137636"/>
                      <a:pt x="41434" y="140494"/>
                    </a:cubicBezTo>
                    <a:cubicBezTo>
                      <a:pt x="44291" y="151924"/>
                      <a:pt x="51911" y="160496"/>
                      <a:pt x="62389" y="164306"/>
                    </a:cubicBezTo>
                    <a:cubicBezTo>
                      <a:pt x="61436" y="166211"/>
                      <a:pt x="60484" y="169069"/>
                      <a:pt x="60484" y="172879"/>
                    </a:cubicBezTo>
                    <a:close/>
                  </a:path>
                </a:pathLst>
              </a:custGeom>
              <a:grpFill/>
              <a:ln w="9525" cap="flat">
                <a:solidFill>
                  <a:srgbClr val="07F0F6"/>
                </a:solidFill>
                <a:prstDash val="solid"/>
                <a:miter/>
              </a:ln>
            </p:spPr>
            <p:txBody>
              <a:bodyPr rtlCol="0" anchor="ctr"/>
              <a:lstStyle/>
              <a:p>
                <a:endParaRPr lang="en-US"/>
              </a:p>
            </p:txBody>
          </p:sp>
          <p:sp>
            <p:nvSpPr>
              <p:cNvPr id="328" name="Freeform: Shape 176">
                <a:extLst>
                  <a:ext uri="{FF2B5EF4-FFF2-40B4-BE49-F238E27FC236}">
                    <a16:creationId xmlns:a16="http://schemas.microsoft.com/office/drawing/2014/main" xmlns="" id="{BB7AF692-3455-4BBD-BDF1-33D22F7D1EFC}"/>
                  </a:ext>
                </a:extLst>
              </p:cNvPr>
              <p:cNvSpPr/>
              <p:nvPr/>
            </p:nvSpPr>
            <p:spPr>
              <a:xfrm>
                <a:off x="5805011" y="4197191"/>
                <a:ext cx="66675" cy="57150"/>
              </a:xfrm>
              <a:custGeom>
                <a:avLst/>
                <a:gdLst>
                  <a:gd name="connsiteX0" fmla="*/ 39529 w 66675"/>
                  <a:gd name="connsiteY0" fmla="*/ 50959 h 57150"/>
                  <a:gd name="connsiteX1" fmla="*/ 61436 w 66675"/>
                  <a:gd name="connsiteY1" fmla="*/ 29051 h 57150"/>
                  <a:gd name="connsiteX2" fmla="*/ 39529 w 66675"/>
                  <a:gd name="connsiteY2" fmla="*/ 7144 h 57150"/>
                  <a:gd name="connsiteX3" fmla="*/ 20479 w 66675"/>
                  <a:gd name="connsiteY3" fmla="*/ 17621 h 57150"/>
                  <a:gd name="connsiteX4" fmla="*/ 19526 w 66675"/>
                  <a:gd name="connsiteY4" fmla="*/ 17621 h 57150"/>
                  <a:gd name="connsiteX5" fmla="*/ 7144 w 66675"/>
                  <a:gd name="connsiteY5" fmla="*/ 30004 h 57150"/>
                  <a:gd name="connsiteX6" fmla="*/ 19526 w 66675"/>
                  <a:gd name="connsiteY6" fmla="*/ 42386 h 57150"/>
                  <a:gd name="connsiteX7" fmla="*/ 22384 w 66675"/>
                  <a:gd name="connsiteY7" fmla="*/ 41434 h 57150"/>
                  <a:gd name="connsiteX8" fmla="*/ 39529 w 66675"/>
                  <a:gd name="connsiteY8" fmla="*/ 5095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675" h="57150">
                    <a:moveTo>
                      <a:pt x="39529" y="50959"/>
                    </a:moveTo>
                    <a:cubicBezTo>
                      <a:pt x="51911" y="50959"/>
                      <a:pt x="61436" y="41434"/>
                      <a:pt x="61436" y="29051"/>
                    </a:cubicBezTo>
                    <a:cubicBezTo>
                      <a:pt x="61436" y="16669"/>
                      <a:pt x="51911" y="7144"/>
                      <a:pt x="39529" y="7144"/>
                    </a:cubicBezTo>
                    <a:cubicBezTo>
                      <a:pt x="31909" y="7144"/>
                      <a:pt x="24289" y="11906"/>
                      <a:pt x="20479" y="17621"/>
                    </a:cubicBezTo>
                    <a:cubicBezTo>
                      <a:pt x="20479" y="17621"/>
                      <a:pt x="20479" y="17621"/>
                      <a:pt x="19526" y="17621"/>
                    </a:cubicBezTo>
                    <a:cubicBezTo>
                      <a:pt x="12859" y="17621"/>
                      <a:pt x="7144" y="23336"/>
                      <a:pt x="7144" y="30004"/>
                    </a:cubicBezTo>
                    <a:cubicBezTo>
                      <a:pt x="7144" y="36671"/>
                      <a:pt x="12859" y="42386"/>
                      <a:pt x="19526" y="42386"/>
                    </a:cubicBezTo>
                    <a:cubicBezTo>
                      <a:pt x="20479" y="42386"/>
                      <a:pt x="21431" y="42386"/>
                      <a:pt x="22384" y="41434"/>
                    </a:cubicBezTo>
                    <a:cubicBezTo>
                      <a:pt x="27146" y="48101"/>
                      <a:pt x="32861" y="50959"/>
                      <a:pt x="39529" y="50959"/>
                    </a:cubicBezTo>
                    <a:close/>
                  </a:path>
                </a:pathLst>
              </a:custGeom>
              <a:grpFill/>
              <a:ln w="9525" cap="flat">
                <a:solidFill>
                  <a:srgbClr val="07F0F6"/>
                </a:solidFill>
                <a:prstDash val="solid"/>
                <a:miter/>
              </a:ln>
            </p:spPr>
            <p:txBody>
              <a:bodyPr rtlCol="0" anchor="ctr"/>
              <a:lstStyle/>
              <a:p>
                <a:endParaRPr lang="en-US"/>
              </a:p>
            </p:txBody>
          </p:sp>
          <p:sp>
            <p:nvSpPr>
              <p:cNvPr id="329" name="Freeform: Shape 177">
                <a:extLst>
                  <a:ext uri="{FF2B5EF4-FFF2-40B4-BE49-F238E27FC236}">
                    <a16:creationId xmlns:a16="http://schemas.microsoft.com/office/drawing/2014/main" xmlns="" id="{336DD38E-04AA-478C-8E46-B641DC6D1DC3}"/>
                  </a:ext>
                </a:extLst>
              </p:cNvPr>
              <p:cNvSpPr/>
              <p:nvPr/>
            </p:nvSpPr>
            <p:spPr>
              <a:xfrm>
                <a:off x="5743099" y="3115151"/>
                <a:ext cx="66675" cy="76200"/>
              </a:xfrm>
              <a:custGeom>
                <a:avLst/>
                <a:gdLst>
                  <a:gd name="connsiteX0" fmla="*/ 18574 w 66675"/>
                  <a:gd name="connsiteY0" fmla="*/ 56674 h 76200"/>
                  <a:gd name="connsiteX1" fmla="*/ 10954 w 66675"/>
                  <a:gd name="connsiteY1" fmla="*/ 67151 h 76200"/>
                  <a:gd name="connsiteX2" fmla="*/ 21431 w 66675"/>
                  <a:gd name="connsiteY2" fmla="*/ 77629 h 76200"/>
                  <a:gd name="connsiteX3" fmla="*/ 31909 w 66675"/>
                  <a:gd name="connsiteY3" fmla="*/ 67151 h 76200"/>
                  <a:gd name="connsiteX4" fmla="*/ 30956 w 66675"/>
                  <a:gd name="connsiteY4" fmla="*/ 62389 h 76200"/>
                  <a:gd name="connsiteX5" fmla="*/ 34766 w 66675"/>
                  <a:gd name="connsiteY5" fmla="*/ 62389 h 76200"/>
                  <a:gd name="connsiteX6" fmla="*/ 62389 w 66675"/>
                  <a:gd name="connsiteY6" fmla="*/ 34766 h 76200"/>
                  <a:gd name="connsiteX7" fmla="*/ 34766 w 66675"/>
                  <a:gd name="connsiteY7" fmla="*/ 7144 h 76200"/>
                  <a:gd name="connsiteX8" fmla="*/ 7144 w 66675"/>
                  <a:gd name="connsiteY8" fmla="*/ 34766 h 76200"/>
                  <a:gd name="connsiteX9" fmla="*/ 18574 w 66675"/>
                  <a:gd name="connsiteY9" fmla="*/ 5667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675" h="76200">
                    <a:moveTo>
                      <a:pt x="18574" y="56674"/>
                    </a:moveTo>
                    <a:cubicBezTo>
                      <a:pt x="13811" y="57626"/>
                      <a:pt x="10954" y="62389"/>
                      <a:pt x="10954" y="67151"/>
                    </a:cubicBezTo>
                    <a:cubicBezTo>
                      <a:pt x="10954" y="72866"/>
                      <a:pt x="15716" y="77629"/>
                      <a:pt x="21431" y="77629"/>
                    </a:cubicBezTo>
                    <a:cubicBezTo>
                      <a:pt x="27146" y="77629"/>
                      <a:pt x="31909" y="72866"/>
                      <a:pt x="31909" y="67151"/>
                    </a:cubicBezTo>
                    <a:cubicBezTo>
                      <a:pt x="31909" y="65246"/>
                      <a:pt x="30956" y="63341"/>
                      <a:pt x="30956" y="62389"/>
                    </a:cubicBezTo>
                    <a:cubicBezTo>
                      <a:pt x="31909" y="62389"/>
                      <a:pt x="33814" y="62389"/>
                      <a:pt x="34766" y="62389"/>
                    </a:cubicBezTo>
                    <a:cubicBezTo>
                      <a:pt x="50006" y="62389"/>
                      <a:pt x="62389" y="50006"/>
                      <a:pt x="62389" y="34766"/>
                    </a:cubicBezTo>
                    <a:cubicBezTo>
                      <a:pt x="62389" y="19526"/>
                      <a:pt x="50006" y="7144"/>
                      <a:pt x="34766" y="7144"/>
                    </a:cubicBezTo>
                    <a:cubicBezTo>
                      <a:pt x="19526" y="7144"/>
                      <a:pt x="7144" y="19526"/>
                      <a:pt x="7144" y="34766"/>
                    </a:cubicBezTo>
                    <a:cubicBezTo>
                      <a:pt x="7144" y="44291"/>
                      <a:pt x="11906" y="51911"/>
                      <a:pt x="18574" y="56674"/>
                    </a:cubicBezTo>
                    <a:close/>
                  </a:path>
                </a:pathLst>
              </a:custGeom>
              <a:grpFill/>
              <a:ln w="9525" cap="flat">
                <a:solidFill>
                  <a:srgbClr val="07F0F6"/>
                </a:solidFill>
                <a:prstDash val="solid"/>
                <a:miter/>
              </a:ln>
            </p:spPr>
            <p:txBody>
              <a:bodyPr rtlCol="0" anchor="ctr"/>
              <a:lstStyle/>
              <a:p>
                <a:endParaRPr lang="en-US"/>
              </a:p>
            </p:txBody>
          </p:sp>
          <p:sp>
            <p:nvSpPr>
              <p:cNvPr id="330" name="Freeform: Shape 178">
                <a:extLst>
                  <a:ext uri="{FF2B5EF4-FFF2-40B4-BE49-F238E27FC236}">
                    <a16:creationId xmlns:a16="http://schemas.microsoft.com/office/drawing/2014/main" xmlns="" id="{6D30117E-AD25-4453-8373-44EE92A4BF05}"/>
                  </a:ext>
                </a:extLst>
              </p:cNvPr>
              <p:cNvSpPr/>
              <p:nvPr/>
            </p:nvSpPr>
            <p:spPr>
              <a:xfrm>
                <a:off x="5561171" y="3656171"/>
                <a:ext cx="28575" cy="28575"/>
              </a:xfrm>
              <a:custGeom>
                <a:avLst/>
                <a:gdLst>
                  <a:gd name="connsiteX0" fmla="*/ 17621 w 28575"/>
                  <a:gd name="connsiteY0" fmla="*/ 7144 h 28575"/>
                  <a:gd name="connsiteX1" fmla="*/ 7144 w 28575"/>
                  <a:gd name="connsiteY1" fmla="*/ 17621 h 28575"/>
                  <a:gd name="connsiteX2" fmla="*/ 17621 w 28575"/>
                  <a:gd name="connsiteY2" fmla="*/ 28099 h 28575"/>
                  <a:gd name="connsiteX3" fmla="*/ 28099 w 28575"/>
                  <a:gd name="connsiteY3" fmla="*/ 17621 h 28575"/>
                  <a:gd name="connsiteX4" fmla="*/ 17621 w 28575"/>
                  <a:gd name="connsiteY4" fmla="*/ 714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17621" y="7144"/>
                    </a:moveTo>
                    <a:cubicBezTo>
                      <a:pt x="11906" y="7144"/>
                      <a:pt x="7144" y="11906"/>
                      <a:pt x="7144" y="17621"/>
                    </a:cubicBezTo>
                    <a:cubicBezTo>
                      <a:pt x="7144" y="23336"/>
                      <a:pt x="11906" y="28099"/>
                      <a:pt x="17621" y="28099"/>
                    </a:cubicBezTo>
                    <a:cubicBezTo>
                      <a:pt x="23336" y="28099"/>
                      <a:pt x="28099" y="23336"/>
                      <a:pt x="28099" y="17621"/>
                    </a:cubicBezTo>
                    <a:cubicBezTo>
                      <a:pt x="27146" y="11906"/>
                      <a:pt x="23336" y="7144"/>
                      <a:pt x="17621" y="7144"/>
                    </a:cubicBezTo>
                    <a:close/>
                  </a:path>
                </a:pathLst>
              </a:custGeom>
              <a:grpFill/>
              <a:ln w="9525" cap="flat">
                <a:solidFill>
                  <a:srgbClr val="07F0F6"/>
                </a:solidFill>
                <a:prstDash val="solid"/>
                <a:miter/>
              </a:ln>
            </p:spPr>
            <p:txBody>
              <a:bodyPr rtlCol="0" anchor="ctr"/>
              <a:lstStyle/>
              <a:p>
                <a:endParaRPr lang="en-US"/>
              </a:p>
            </p:txBody>
          </p:sp>
          <p:sp>
            <p:nvSpPr>
              <p:cNvPr id="331" name="Freeform: Shape 179">
                <a:extLst>
                  <a:ext uri="{FF2B5EF4-FFF2-40B4-BE49-F238E27FC236}">
                    <a16:creationId xmlns:a16="http://schemas.microsoft.com/office/drawing/2014/main" xmlns="" id="{28351072-F5EC-4A68-B60D-CBFBF7D8D4F2}"/>
                  </a:ext>
                </a:extLst>
              </p:cNvPr>
              <p:cNvSpPr/>
              <p:nvPr/>
            </p:nvSpPr>
            <p:spPr>
              <a:xfrm>
                <a:off x="5945981" y="3291038"/>
                <a:ext cx="47625" cy="38100"/>
              </a:xfrm>
              <a:custGeom>
                <a:avLst/>
                <a:gdLst>
                  <a:gd name="connsiteX0" fmla="*/ 7144 w 47625"/>
                  <a:gd name="connsiteY0" fmla="*/ 21757 h 38100"/>
                  <a:gd name="connsiteX1" fmla="*/ 23336 w 47625"/>
                  <a:gd name="connsiteY1" fmla="*/ 37950 h 38100"/>
                  <a:gd name="connsiteX2" fmla="*/ 37624 w 47625"/>
                  <a:gd name="connsiteY2" fmla="*/ 28425 h 38100"/>
                  <a:gd name="connsiteX3" fmla="*/ 47149 w 47625"/>
                  <a:gd name="connsiteY3" fmla="*/ 17947 h 38100"/>
                  <a:gd name="connsiteX4" fmla="*/ 36671 w 47625"/>
                  <a:gd name="connsiteY4" fmla="*/ 7470 h 38100"/>
                  <a:gd name="connsiteX5" fmla="*/ 30956 w 47625"/>
                  <a:gd name="connsiteY5" fmla="*/ 9375 h 38100"/>
                  <a:gd name="connsiteX6" fmla="*/ 23336 w 47625"/>
                  <a:gd name="connsiteY6" fmla="*/ 7470 h 38100"/>
                  <a:gd name="connsiteX7" fmla="*/ 7144 w 47625"/>
                  <a:gd name="connsiteY7" fmla="*/ 21757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625" h="38100">
                    <a:moveTo>
                      <a:pt x="7144" y="21757"/>
                    </a:moveTo>
                    <a:cubicBezTo>
                      <a:pt x="7144" y="30330"/>
                      <a:pt x="13811" y="37950"/>
                      <a:pt x="23336" y="37950"/>
                    </a:cubicBezTo>
                    <a:cubicBezTo>
                      <a:pt x="30004" y="37950"/>
                      <a:pt x="35719" y="34140"/>
                      <a:pt x="37624" y="28425"/>
                    </a:cubicBezTo>
                    <a:cubicBezTo>
                      <a:pt x="43339" y="27472"/>
                      <a:pt x="47149" y="23662"/>
                      <a:pt x="47149" y="17947"/>
                    </a:cubicBezTo>
                    <a:cubicBezTo>
                      <a:pt x="47149" y="12232"/>
                      <a:pt x="42386" y="7470"/>
                      <a:pt x="36671" y="7470"/>
                    </a:cubicBezTo>
                    <a:cubicBezTo>
                      <a:pt x="34766" y="7470"/>
                      <a:pt x="32861" y="8422"/>
                      <a:pt x="30956" y="9375"/>
                    </a:cubicBezTo>
                    <a:cubicBezTo>
                      <a:pt x="29051" y="8422"/>
                      <a:pt x="26194" y="7470"/>
                      <a:pt x="23336" y="7470"/>
                    </a:cubicBezTo>
                    <a:cubicBezTo>
                      <a:pt x="14764" y="5565"/>
                      <a:pt x="7144" y="12232"/>
                      <a:pt x="7144" y="21757"/>
                    </a:cubicBezTo>
                    <a:close/>
                  </a:path>
                </a:pathLst>
              </a:custGeom>
              <a:grpFill/>
              <a:ln w="9525" cap="flat">
                <a:solidFill>
                  <a:srgbClr val="07F0F6"/>
                </a:solidFill>
                <a:prstDash val="solid"/>
                <a:miter/>
              </a:ln>
            </p:spPr>
            <p:txBody>
              <a:bodyPr rtlCol="0" anchor="ctr"/>
              <a:lstStyle/>
              <a:p>
                <a:endParaRPr lang="en-US"/>
              </a:p>
            </p:txBody>
          </p:sp>
          <p:sp>
            <p:nvSpPr>
              <p:cNvPr id="332" name="Freeform: Shape 180">
                <a:extLst>
                  <a:ext uri="{FF2B5EF4-FFF2-40B4-BE49-F238E27FC236}">
                    <a16:creationId xmlns:a16="http://schemas.microsoft.com/office/drawing/2014/main" xmlns="" id="{CF64FE24-BF34-4A8E-A28D-BD0C495B8CC1}"/>
                  </a:ext>
                </a:extLst>
              </p:cNvPr>
              <p:cNvSpPr/>
              <p:nvPr/>
            </p:nvSpPr>
            <p:spPr>
              <a:xfrm>
                <a:off x="5442109" y="3480911"/>
                <a:ext cx="19050" cy="19050"/>
              </a:xfrm>
              <a:custGeom>
                <a:avLst/>
                <a:gdLst>
                  <a:gd name="connsiteX0" fmla="*/ 18574 w 19050"/>
                  <a:gd name="connsiteY0" fmla="*/ 12859 h 19050"/>
                  <a:gd name="connsiteX1" fmla="*/ 12859 w 19050"/>
                  <a:gd name="connsiteY1" fmla="*/ 7144 h 19050"/>
                  <a:gd name="connsiteX2" fmla="*/ 7144 w 19050"/>
                  <a:gd name="connsiteY2" fmla="*/ 12859 h 19050"/>
                  <a:gd name="connsiteX3" fmla="*/ 12859 w 19050"/>
                  <a:gd name="connsiteY3" fmla="*/ 18574 h 19050"/>
                  <a:gd name="connsiteX4" fmla="*/ 18574 w 19050"/>
                  <a:gd name="connsiteY4" fmla="*/ 12859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19050">
                    <a:moveTo>
                      <a:pt x="18574" y="12859"/>
                    </a:moveTo>
                    <a:cubicBezTo>
                      <a:pt x="18574" y="10001"/>
                      <a:pt x="15716" y="7144"/>
                      <a:pt x="12859" y="7144"/>
                    </a:cubicBezTo>
                    <a:cubicBezTo>
                      <a:pt x="10001" y="7144"/>
                      <a:pt x="7144" y="10001"/>
                      <a:pt x="7144" y="12859"/>
                    </a:cubicBezTo>
                    <a:cubicBezTo>
                      <a:pt x="7144" y="15716"/>
                      <a:pt x="10001" y="18574"/>
                      <a:pt x="12859" y="18574"/>
                    </a:cubicBezTo>
                    <a:cubicBezTo>
                      <a:pt x="15716" y="18574"/>
                      <a:pt x="18574" y="15716"/>
                      <a:pt x="18574" y="12859"/>
                    </a:cubicBezTo>
                    <a:close/>
                  </a:path>
                </a:pathLst>
              </a:custGeom>
              <a:grpFill/>
              <a:ln w="9525" cap="flat">
                <a:solidFill>
                  <a:srgbClr val="07F0F6"/>
                </a:solidFill>
                <a:prstDash val="solid"/>
                <a:miter/>
              </a:ln>
            </p:spPr>
            <p:txBody>
              <a:bodyPr rtlCol="0" anchor="ctr"/>
              <a:lstStyle/>
              <a:p>
                <a:endParaRPr lang="en-US"/>
              </a:p>
            </p:txBody>
          </p:sp>
          <p:sp>
            <p:nvSpPr>
              <p:cNvPr id="333" name="Freeform: Shape 181">
                <a:extLst>
                  <a:ext uri="{FF2B5EF4-FFF2-40B4-BE49-F238E27FC236}">
                    <a16:creationId xmlns:a16="http://schemas.microsoft.com/office/drawing/2014/main" xmlns="" id="{74D236D1-23BB-490D-8D39-4B6B8B884F5B}"/>
                  </a:ext>
                </a:extLst>
              </p:cNvPr>
              <p:cNvSpPr/>
              <p:nvPr/>
            </p:nvSpPr>
            <p:spPr>
              <a:xfrm>
                <a:off x="5835491" y="2999899"/>
                <a:ext cx="47625" cy="38100"/>
              </a:xfrm>
              <a:custGeom>
                <a:avLst/>
                <a:gdLst>
                  <a:gd name="connsiteX0" fmla="*/ 15716 w 47625"/>
                  <a:gd name="connsiteY0" fmla="*/ 15716 h 38100"/>
                  <a:gd name="connsiteX1" fmla="*/ 7144 w 47625"/>
                  <a:gd name="connsiteY1" fmla="*/ 24289 h 38100"/>
                  <a:gd name="connsiteX2" fmla="*/ 15716 w 47625"/>
                  <a:gd name="connsiteY2" fmla="*/ 32861 h 38100"/>
                  <a:gd name="connsiteX3" fmla="*/ 21431 w 47625"/>
                  <a:gd name="connsiteY3" fmla="*/ 30956 h 38100"/>
                  <a:gd name="connsiteX4" fmla="*/ 33814 w 47625"/>
                  <a:gd name="connsiteY4" fmla="*/ 37624 h 38100"/>
                  <a:gd name="connsiteX5" fmla="*/ 49054 w 47625"/>
                  <a:gd name="connsiteY5" fmla="*/ 22384 h 38100"/>
                  <a:gd name="connsiteX6" fmla="*/ 33814 w 47625"/>
                  <a:gd name="connsiteY6" fmla="*/ 7144 h 38100"/>
                  <a:gd name="connsiteX7" fmla="*/ 18574 w 47625"/>
                  <a:gd name="connsiteY7" fmla="*/ 17621 h 38100"/>
                  <a:gd name="connsiteX8" fmla="*/ 15716 w 47625"/>
                  <a:gd name="connsiteY8" fmla="*/ 157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15716" y="15716"/>
                    </a:moveTo>
                    <a:cubicBezTo>
                      <a:pt x="10954" y="15716"/>
                      <a:pt x="7144" y="19526"/>
                      <a:pt x="7144" y="24289"/>
                    </a:cubicBezTo>
                    <a:cubicBezTo>
                      <a:pt x="7144" y="29051"/>
                      <a:pt x="10954" y="32861"/>
                      <a:pt x="15716" y="32861"/>
                    </a:cubicBezTo>
                    <a:cubicBezTo>
                      <a:pt x="17621" y="32861"/>
                      <a:pt x="19526" y="31909"/>
                      <a:pt x="21431" y="30956"/>
                    </a:cubicBezTo>
                    <a:cubicBezTo>
                      <a:pt x="24289" y="34766"/>
                      <a:pt x="29051" y="37624"/>
                      <a:pt x="33814" y="37624"/>
                    </a:cubicBezTo>
                    <a:cubicBezTo>
                      <a:pt x="42386" y="37624"/>
                      <a:pt x="49054" y="30956"/>
                      <a:pt x="49054" y="22384"/>
                    </a:cubicBezTo>
                    <a:cubicBezTo>
                      <a:pt x="49054" y="13811"/>
                      <a:pt x="42386" y="7144"/>
                      <a:pt x="33814" y="7144"/>
                    </a:cubicBezTo>
                    <a:cubicBezTo>
                      <a:pt x="27146" y="7144"/>
                      <a:pt x="21431" y="11906"/>
                      <a:pt x="18574" y="17621"/>
                    </a:cubicBezTo>
                    <a:cubicBezTo>
                      <a:pt x="17621" y="15716"/>
                      <a:pt x="16669" y="15716"/>
                      <a:pt x="15716" y="15716"/>
                    </a:cubicBezTo>
                    <a:close/>
                  </a:path>
                </a:pathLst>
              </a:custGeom>
              <a:grpFill/>
              <a:ln w="9525" cap="flat">
                <a:solidFill>
                  <a:srgbClr val="07F0F6"/>
                </a:solidFill>
                <a:prstDash val="solid"/>
                <a:miter/>
              </a:ln>
            </p:spPr>
            <p:txBody>
              <a:bodyPr rtlCol="0" anchor="ctr"/>
              <a:lstStyle/>
              <a:p>
                <a:endParaRPr lang="en-US"/>
              </a:p>
            </p:txBody>
          </p:sp>
          <p:sp>
            <p:nvSpPr>
              <p:cNvPr id="334" name="Freeform: Shape 182">
                <a:extLst>
                  <a:ext uri="{FF2B5EF4-FFF2-40B4-BE49-F238E27FC236}">
                    <a16:creationId xmlns:a16="http://schemas.microsoft.com/office/drawing/2014/main" xmlns="" id="{E0A92FEF-B002-4E23-9FDA-51280F76DEB9}"/>
                  </a:ext>
                </a:extLst>
              </p:cNvPr>
              <p:cNvSpPr/>
              <p:nvPr/>
            </p:nvSpPr>
            <p:spPr>
              <a:xfrm>
                <a:off x="5748814" y="3547586"/>
                <a:ext cx="57150" cy="57150"/>
              </a:xfrm>
              <a:custGeom>
                <a:avLst/>
                <a:gdLst>
                  <a:gd name="connsiteX0" fmla="*/ 7144 w 57150"/>
                  <a:gd name="connsiteY0" fmla="*/ 30956 h 57150"/>
                  <a:gd name="connsiteX1" fmla="*/ 30956 w 57150"/>
                  <a:gd name="connsiteY1" fmla="*/ 54769 h 57150"/>
                  <a:gd name="connsiteX2" fmla="*/ 54769 w 57150"/>
                  <a:gd name="connsiteY2" fmla="*/ 30956 h 57150"/>
                  <a:gd name="connsiteX3" fmla="*/ 30956 w 57150"/>
                  <a:gd name="connsiteY3" fmla="*/ 7144 h 57150"/>
                  <a:gd name="connsiteX4" fmla="*/ 7144 w 57150"/>
                  <a:gd name="connsiteY4" fmla="*/ 3095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7144" y="30956"/>
                    </a:moveTo>
                    <a:cubicBezTo>
                      <a:pt x="7144" y="44291"/>
                      <a:pt x="17621" y="54769"/>
                      <a:pt x="30956" y="54769"/>
                    </a:cubicBezTo>
                    <a:cubicBezTo>
                      <a:pt x="44291" y="54769"/>
                      <a:pt x="54769" y="44291"/>
                      <a:pt x="54769" y="30956"/>
                    </a:cubicBezTo>
                    <a:cubicBezTo>
                      <a:pt x="54769" y="17621"/>
                      <a:pt x="44291" y="7144"/>
                      <a:pt x="30956" y="7144"/>
                    </a:cubicBezTo>
                    <a:cubicBezTo>
                      <a:pt x="17621" y="7144"/>
                      <a:pt x="7144" y="17621"/>
                      <a:pt x="7144" y="30956"/>
                    </a:cubicBezTo>
                    <a:close/>
                  </a:path>
                </a:pathLst>
              </a:custGeom>
              <a:grpFill/>
              <a:ln w="9525" cap="flat">
                <a:solidFill>
                  <a:srgbClr val="07F0F6"/>
                </a:solidFill>
                <a:prstDash val="solid"/>
                <a:miter/>
              </a:ln>
            </p:spPr>
            <p:txBody>
              <a:bodyPr rtlCol="0" anchor="ctr"/>
              <a:lstStyle/>
              <a:p>
                <a:endParaRPr lang="en-US"/>
              </a:p>
            </p:txBody>
          </p:sp>
          <p:sp>
            <p:nvSpPr>
              <p:cNvPr id="335" name="Freeform: Shape 183">
                <a:extLst>
                  <a:ext uri="{FF2B5EF4-FFF2-40B4-BE49-F238E27FC236}">
                    <a16:creationId xmlns:a16="http://schemas.microsoft.com/office/drawing/2014/main" xmlns="" id="{4CA4181A-FF1B-4D59-8A4D-1B8DBD565C2C}"/>
                  </a:ext>
                </a:extLst>
              </p:cNvPr>
              <p:cNvSpPr/>
              <p:nvPr/>
            </p:nvSpPr>
            <p:spPr>
              <a:xfrm>
                <a:off x="6052661" y="2749336"/>
                <a:ext cx="57150" cy="57150"/>
              </a:xfrm>
              <a:custGeom>
                <a:avLst/>
                <a:gdLst>
                  <a:gd name="connsiteX0" fmla="*/ 7144 w 57150"/>
                  <a:gd name="connsiteY0" fmla="*/ 31012 h 57150"/>
                  <a:gd name="connsiteX1" fmla="*/ 30956 w 57150"/>
                  <a:gd name="connsiteY1" fmla="*/ 54824 h 57150"/>
                  <a:gd name="connsiteX2" fmla="*/ 54769 w 57150"/>
                  <a:gd name="connsiteY2" fmla="*/ 31012 h 57150"/>
                  <a:gd name="connsiteX3" fmla="*/ 30956 w 57150"/>
                  <a:gd name="connsiteY3" fmla="*/ 7199 h 57150"/>
                  <a:gd name="connsiteX4" fmla="*/ 7144 w 57150"/>
                  <a:gd name="connsiteY4" fmla="*/ 31012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7144" y="31012"/>
                    </a:moveTo>
                    <a:cubicBezTo>
                      <a:pt x="7144" y="44347"/>
                      <a:pt x="17621" y="54824"/>
                      <a:pt x="30956" y="54824"/>
                    </a:cubicBezTo>
                    <a:cubicBezTo>
                      <a:pt x="44291" y="54824"/>
                      <a:pt x="54769" y="44347"/>
                      <a:pt x="54769" y="31012"/>
                    </a:cubicBezTo>
                    <a:cubicBezTo>
                      <a:pt x="54769" y="17677"/>
                      <a:pt x="44291" y="7199"/>
                      <a:pt x="30956" y="7199"/>
                    </a:cubicBezTo>
                    <a:cubicBezTo>
                      <a:pt x="17621" y="6247"/>
                      <a:pt x="7144" y="17677"/>
                      <a:pt x="7144" y="31012"/>
                    </a:cubicBezTo>
                    <a:close/>
                  </a:path>
                </a:pathLst>
              </a:custGeom>
              <a:grpFill/>
              <a:ln w="9525" cap="flat">
                <a:solidFill>
                  <a:srgbClr val="07F0F6"/>
                </a:solidFill>
                <a:prstDash val="solid"/>
                <a:miter/>
              </a:ln>
            </p:spPr>
            <p:txBody>
              <a:bodyPr rtlCol="0" anchor="ctr"/>
              <a:lstStyle/>
              <a:p>
                <a:endParaRPr lang="en-US"/>
              </a:p>
            </p:txBody>
          </p:sp>
          <p:sp>
            <p:nvSpPr>
              <p:cNvPr id="336" name="Freeform: Shape 184">
                <a:extLst>
                  <a:ext uri="{FF2B5EF4-FFF2-40B4-BE49-F238E27FC236}">
                    <a16:creationId xmlns:a16="http://schemas.microsoft.com/office/drawing/2014/main" xmlns="" id="{43FAA2C2-E986-41C7-B925-900D890F13B9}"/>
                  </a:ext>
                </a:extLst>
              </p:cNvPr>
              <p:cNvSpPr/>
              <p:nvPr/>
            </p:nvSpPr>
            <p:spPr>
              <a:xfrm>
                <a:off x="5403056" y="3395186"/>
                <a:ext cx="38100" cy="38100"/>
              </a:xfrm>
              <a:custGeom>
                <a:avLst/>
                <a:gdLst>
                  <a:gd name="connsiteX0" fmla="*/ 37624 w 38100"/>
                  <a:gd name="connsiteY0" fmla="*/ 22384 h 38100"/>
                  <a:gd name="connsiteX1" fmla="*/ 22384 w 38100"/>
                  <a:gd name="connsiteY1" fmla="*/ 37624 h 38100"/>
                  <a:gd name="connsiteX2" fmla="*/ 7144 w 38100"/>
                  <a:gd name="connsiteY2" fmla="*/ 22384 h 38100"/>
                  <a:gd name="connsiteX3" fmla="*/ 22384 w 38100"/>
                  <a:gd name="connsiteY3" fmla="*/ 7144 h 38100"/>
                  <a:gd name="connsiteX4" fmla="*/ 37624 w 38100"/>
                  <a:gd name="connsiteY4" fmla="*/ 2238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7624" y="22384"/>
                    </a:moveTo>
                    <a:cubicBezTo>
                      <a:pt x="37624" y="30801"/>
                      <a:pt x="30801" y="37624"/>
                      <a:pt x="22384" y="37624"/>
                    </a:cubicBezTo>
                    <a:cubicBezTo>
                      <a:pt x="13967" y="37624"/>
                      <a:pt x="7144" y="30801"/>
                      <a:pt x="7144" y="22384"/>
                    </a:cubicBezTo>
                    <a:cubicBezTo>
                      <a:pt x="7144" y="13967"/>
                      <a:pt x="13967" y="7144"/>
                      <a:pt x="22384" y="7144"/>
                    </a:cubicBezTo>
                    <a:cubicBezTo>
                      <a:pt x="30801" y="7144"/>
                      <a:pt x="37624" y="13967"/>
                      <a:pt x="37624" y="22384"/>
                    </a:cubicBezTo>
                    <a:close/>
                  </a:path>
                </a:pathLst>
              </a:custGeom>
              <a:grpFill/>
              <a:ln w="9525" cap="flat">
                <a:solidFill>
                  <a:srgbClr val="07F0F6"/>
                </a:solidFill>
                <a:prstDash val="solid"/>
                <a:miter/>
              </a:ln>
            </p:spPr>
            <p:txBody>
              <a:bodyPr rtlCol="0" anchor="ctr"/>
              <a:lstStyle/>
              <a:p>
                <a:endParaRPr lang="en-US"/>
              </a:p>
            </p:txBody>
          </p:sp>
          <p:sp>
            <p:nvSpPr>
              <p:cNvPr id="337" name="Freeform: Shape 185">
                <a:extLst>
                  <a:ext uri="{FF2B5EF4-FFF2-40B4-BE49-F238E27FC236}">
                    <a16:creationId xmlns:a16="http://schemas.microsoft.com/office/drawing/2014/main" xmlns="" id="{C5DECD03-B711-421D-8AAF-868B75A5F9AC}"/>
                  </a:ext>
                </a:extLst>
              </p:cNvPr>
              <p:cNvSpPr/>
              <p:nvPr/>
            </p:nvSpPr>
            <p:spPr>
              <a:xfrm>
                <a:off x="5899309" y="3254216"/>
                <a:ext cx="28575" cy="28575"/>
              </a:xfrm>
              <a:custGeom>
                <a:avLst/>
                <a:gdLst>
                  <a:gd name="connsiteX0" fmla="*/ 16669 w 28575"/>
                  <a:gd name="connsiteY0" fmla="*/ 26194 h 28575"/>
                  <a:gd name="connsiteX1" fmla="*/ 26194 w 28575"/>
                  <a:gd name="connsiteY1" fmla="*/ 16669 h 28575"/>
                  <a:gd name="connsiteX2" fmla="*/ 16669 w 28575"/>
                  <a:gd name="connsiteY2" fmla="*/ 7144 h 28575"/>
                  <a:gd name="connsiteX3" fmla="*/ 7144 w 28575"/>
                  <a:gd name="connsiteY3" fmla="*/ 16669 h 28575"/>
                  <a:gd name="connsiteX4" fmla="*/ 16669 w 28575"/>
                  <a:gd name="connsiteY4" fmla="*/ 2619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16669" y="26194"/>
                    </a:moveTo>
                    <a:cubicBezTo>
                      <a:pt x="22384" y="26194"/>
                      <a:pt x="26194" y="22384"/>
                      <a:pt x="26194" y="16669"/>
                    </a:cubicBezTo>
                    <a:cubicBezTo>
                      <a:pt x="26194" y="10954"/>
                      <a:pt x="22384" y="7144"/>
                      <a:pt x="16669" y="7144"/>
                    </a:cubicBezTo>
                    <a:cubicBezTo>
                      <a:pt x="10954" y="7144"/>
                      <a:pt x="7144" y="10954"/>
                      <a:pt x="7144" y="16669"/>
                    </a:cubicBezTo>
                    <a:cubicBezTo>
                      <a:pt x="7144" y="22384"/>
                      <a:pt x="10954" y="26194"/>
                      <a:pt x="16669" y="26194"/>
                    </a:cubicBezTo>
                    <a:close/>
                  </a:path>
                </a:pathLst>
              </a:custGeom>
              <a:grpFill/>
              <a:ln w="9525" cap="flat">
                <a:solidFill>
                  <a:srgbClr val="07F0F6"/>
                </a:solidFill>
                <a:prstDash val="solid"/>
                <a:miter/>
              </a:ln>
            </p:spPr>
            <p:txBody>
              <a:bodyPr rtlCol="0" anchor="ctr"/>
              <a:lstStyle/>
              <a:p>
                <a:endParaRPr lang="en-US"/>
              </a:p>
            </p:txBody>
          </p:sp>
          <p:sp>
            <p:nvSpPr>
              <p:cNvPr id="338" name="Freeform: Shape 186">
                <a:extLst>
                  <a:ext uri="{FF2B5EF4-FFF2-40B4-BE49-F238E27FC236}">
                    <a16:creationId xmlns:a16="http://schemas.microsoft.com/office/drawing/2014/main" xmlns="" id="{EC02E529-A06C-4A6B-A15E-A39535290171}"/>
                  </a:ext>
                </a:extLst>
              </p:cNvPr>
              <p:cNvSpPr/>
              <p:nvPr/>
            </p:nvSpPr>
            <p:spPr>
              <a:xfrm>
                <a:off x="5721191" y="4040029"/>
                <a:ext cx="38100" cy="38100"/>
              </a:xfrm>
              <a:custGeom>
                <a:avLst/>
                <a:gdLst>
                  <a:gd name="connsiteX0" fmla="*/ 39529 w 38100"/>
                  <a:gd name="connsiteY0" fmla="*/ 23336 h 38100"/>
                  <a:gd name="connsiteX1" fmla="*/ 23336 w 38100"/>
                  <a:gd name="connsiteY1" fmla="*/ 7144 h 38100"/>
                  <a:gd name="connsiteX2" fmla="*/ 7144 w 38100"/>
                  <a:gd name="connsiteY2" fmla="*/ 23336 h 38100"/>
                  <a:gd name="connsiteX3" fmla="*/ 23336 w 38100"/>
                  <a:gd name="connsiteY3" fmla="*/ 39529 h 38100"/>
                  <a:gd name="connsiteX4" fmla="*/ 39529 w 38100"/>
                  <a:gd name="connsiteY4" fmla="*/ 2333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39529" y="23336"/>
                    </a:moveTo>
                    <a:cubicBezTo>
                      <a:pt x="39529" y="14764"/>
                      <a:pt x="31909" y="7144"/>
                      <a:pt x="23336" y="7144"/>
                    </a:cubicBezTo>
                    <a:cubicBezTo>
                      <a:pt x="14764" y="7144"/>
                      <a:pt x="7144" y="14764"/>
                      <a:pt x="7144" y="23336"/>
                    </a:cubicBezTo>
                    <a:cubicBezTo>
                      <a:pt x="7144" y="31909"/>
                      <a:pt x="14764" y="39529"/>
                      <a:pt x="23336" y="39529"/>
                    </a:cubicBezTo>
                    <a:cubicBezTo>
                      <a:pt x="31909" y="39529"/>
                      <a:pt x="39529" y="31909"/>
                      <a:pt x="39529" y="23336"/>
                    </a:cubicBezTo>
                    <a:close/>
                  </a:path>
                </a:pathLst>
              </a:custGeom>
              <a:grpFill/>
              <a:ln w="9525" cap="flat">
                <a:solidFill>
                  <a:srgbClr val="07F0F6"/>
                </a:solidFill>
                <a:prstDash val="solid"/>
                <a:miter/>
              </a:ln>
            </p:spPr>
            <p:txBody>
              <a:bodyPr rtlCol="0" anchor="ctr"/>
              <a:lstStyle/>
              <a:p>
                <a:endParaRPr lang="en-US"/>
              </a:p>
            </p:txBody>
          </p:sp>
          <p:sp>
            <p:nvSpPr>
              <p:cNvPr id="339" name="Freeform: Shape 187">
                <a:extLst>
                  <a:ext uri="{FF2B5EF4-FFF2-40B4-BE49-F238E27FC236}">
                    <a16:creationId xmlns:a16="http://schemas.microsoft.com/office/drawing/2014/main" xmlns="" id="{6409F2D4-BA2D-47E6-B7CA-CB0829DAE39D}"/>
                  </a:ext>
                </a:extLst>
              </p:cNvPr>
              <p:cNvSpPr/>
              <p:nvPr/>
            </p:nvSpPr>
            <p:spPr>
              <a:xfrm>
                <a:off x="5850731" y="3401854"/>
                <a:ext cx="28575" cy="28575"/>
              </a:xfrm>
              <a:custGeom>
                <a:avLst/>
                <a:gdLst>
                  <a:gd name="connsiteX0" fmla="*/ 28099 w 28575"/>
                  <a:gd name="connsiteY0" fmla="*/ 17621 h 28575"/>
                  <a:gd name="connsiteX1" fmla="*/ 17621 w 28575"/>
                  <a:gd name="connsiteY1" fmla="*/ 28099 h 28575"/>
                  <a:gd name="connsiteX2" fmla="*/ 7144 w 28575"/>
                  <a:gd name="connsiteY2" fmla="*/ 17621 h 28575"/>
                  <a:gd name="connsiteX3" fmla="*/ 17621 w 28575"/>
                  <a:gd name="connsiteY3" fmla="*/ 7144 h 28575"/>
                  <a:gd name="connsiteX4" fmla="*/ 28099 w 28575"/>
                  <a:gd name="connsiteY4" fmla="*/ 1762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28099" y="17621"/>
                    </a:moveTo>
                    <a:cubicBezTo>
                      <a:pt x="28099" y="23408"/>
                      <a:pt x="23408" y="28099"/>
                      <a:pt x="17621" y="28099"/>
                    </a:cubicBezTo>
                    <a:cubicBezTo>
                      <a:pt x="11835" y="28099"/>
                      <a:pt x="7144" y="23408"/>
                      <a:pt x="7144" y="17621"/>
                    </a:cubicBezTo>
                    <a:cubicBezTo>
                      <a:pt x="7144" y="11835"/>
                      <a:pt x="11835" y="7144"/>
                      <a:pt x="17621" y="7144"/>
                    </a:cubicBezTo>
                    <a:cubicBezTo>
                      <a:pt x="23408" y="7144"/>
                      <a:pt x="28099" y="11835"/>
                      <a:pt x="28099" y="17621"/>
                    </a:cubicBezTo>
                    <a:close/>
                  </a:path>
                </a:pathLst>
              </a:custGeom>
              <a:grpFill/>
              <a:ln w="9525" cap="flat">
                <a:solidFill>
                  <a:srgbClr val="07F0F6"/>
                </a:solidFill>
                <a:prstDash val="solid"/>
                <a:miter/>
              </a:ln>
            </p:spPr>
            <p:txBody>
              <a:bodyPr rtlCol="0" anchor="ctr"/>
              <a:lstStyle/>
              <a:p>
                <a:endParaRPr lang="en-US"/>
              </a:p>
            </p:txBody>
          </p:sp>
          <p:sp>
            <p:nvSpPr>
              <p:cNvPr id="340" name="Freeform: Shape 188">
                <a:extLst>
                  <a:ext uri="{FF2B5EF4-FFF2-40B4-BE49-F238E27FC236}">
                    <a16:creationId xmlns:a16="http://schemas.microsoft.com/office/drawing/2014/main" xmlns="" id="{BB354D5E-E311-423F-973F-65291ECF2161}"/>
                  </a:ext>
                </a:extLst>
              </p:cNvPr>
              <p:cNvSpPr/>
              <p:nvPr/>
            </p:nvSpPr>
            <p:spPr>
              <a:xfrm>
                <a:off x="5676424" y="2450306"/>
                <a:ext cx="1247775" cy="1857375"/>
              </a:xfrm>
              <a:custGeom>
                <a:avLst/>
                <a:gdLst>
                  <a:gd name="connsiteX0" fmla="*/ 1172051 w 1247775"/>
                  <a:gd name="connsiteY0" fmla="*/ 974884 h 1857375"/>
                  <a:gd name="connsiteX1" fmla="*/ 1037749 w 1247775"/>
                  <a:gd name="connsiteY1" fmla="*/ 787241 h 1857375"/>
                  <a:gd name="connsiteX2" fmla="*/ 1026319 w 1247775"/>
                  <a:gd name="connsiteY2" fmla="*/ 764381 h 1857375"/>
                  <a:gd name="connsiteX3" fmla="*/ 1023461 w 1247775"/>
                  <a:gd name="connsiteY3" fmla="*/ 751046 h 1857375"/>
                  <a:gd name="connsiteX4" fmla="*/ 1024414 w 1247775"/>
                  <a:gd name="connsiteY4" fmla="*/ 750094 h 1857375"/>
                  <a:gd name="connsiteX5" fmla="*/ 1025366 w 1247775"/>
                  <a:gd name="connsiteY5" fmla="*/ 744379 h 1857375"/>
                  <a:gd name="connsiteX6" fmla="*/ 1022509 w 1247775"/>
                  <a:gd name="connsiteY6" fmla="*/ 731996 h 1857375"/>
                  <a:gd name="connsiteX7" fmla="*/ 1037749 w 1247775"/>
                  <a:gd name="connsiteY7" fmla="*/ 609124 h 1857375"/>
                  <a:gd name="connsiteX8" fmla="*/ 1025366 w 1247775"/>
                  <a:gd name="connsiteY8" fmla="*/ 473869 h 1857375"/>
                  <a:gd name="connsiteX9" fmla="*/ 1025366 w 1247775"/>
                  <a:gd name="connsiteY9" fmla="*/ 472916 h 1857375"/>
                  <a:gd name="connsiteX10" fmla="*/ 1023461 w 1247775"/>
                  <a:gd name="connsiteY10" fmla="*/ 463391 h 1857375"/>
                  <a:gd name="connsiteX11" fmla="*/ 1020604 w 1247775"/>
                  <a:gd name="connsiteY11" fmla="*/ 450056 h 1857375"/>
                  <a:gd name="connsiteX12" fmla="*/ 1021556 w 1247775"/>
                  <a:gd name="connsiteY12" fmla="*/ 442436 h 1857375"/>
                  <a:gd name="connsiteX13" fmla="*/ 1014889 w 1247775"/>
                  <a:gd name="connsiteY13" fmla="*/ 424339 h 1857375"/>
                  <a:gd name="connsiteX14" fmla="*/ 1000601 w 1247775"/>
                  <a:gd name="connsiteY14" fmla="*/ 362426 h 1857375"/>
                  <a:gd name="connsiteX15" fmla="*/ 996791 w 1247775"/>
                  <a:gd name="connsiteY15" fmla="*/ 347186 h 1857375"/>
                  <a:gd name="connsiteX16" fmla="*/ 994886 w 1247775"/>
                  <a:gd name="connsiteY16" fmla="*/ 339566 h 1857375"/>
                  <a:gd name="connsiteX17" fmla="*/ 892969 w 1247775"/>
                  <a:gd name="connsiteY17" fmla="*/ 148114 h 1857375"/>
                  <a:gd name="connsiteX18" fmla="*/ 891064 w 1247775"/>
                  <a:gd name="connsiteY18" fmla="*/ 144304 h 1857375"/>
                  <a:gd name="connsiteX19" fmla="*/ 891064 w 1247775"/>
                  <a:gd name="connsiteY19" fmla="*/ 144304 h 1857375"/>
                  <a:gd name="connsiteX20" fmla="*/ 886301 w 1247775"/>
                  <a:gd name="connsiteY20" fmla="*/ 137636 h 1857375"/>
                  <a:gd name="connsiteX21" fmla="*/ 842486 w 1247775"/>
                  <a:gd name="connsiteY21" fmla="*/ 97631 h 1857375"/>
                  <a:gd name="connsiteX22" fmla="*/ 821531 w 1247775"/>
                  <a:gd name="connsiteY22" fmla="*/ 103346 h 1857375"/>
                  <a:gd name="connsiteX23" fmla="*/ 803434 w 1247775"/>
                  <a:gd name="connsiteY23" fmla="*/ 80486 h 1857375"/>
                  <a:gd name="connsiteX24" fmla="*/ 784384 w 1247775"/>
                  <a:gd name="connsiteY24" fmla="*/ 63341 h 1857375"/>
                  <a:gd name="connsiteX25" fmla="*/ 751046 w 1247775"/>
                  <a:gd name="connsiteY25" fmla="*/ 40481 h 1857375"/>
                  <a:gd name="connsiteX26" fmla="*/ 719614 w 1247775"/>
                  <a:gd name="connsiteY26" fmla="*/ 58579 h 1857375"/>
                  <a:gd name="connsiteX27" fmla="*/ 708184 w 1247775"/>
                  <a:gd name="connsiteY27" fmla="*/ 55721 h 1857375"/>
                  <a:gd name="connsiteX28" fmla="*/ 704374 w 1247775"/>
                  <a:gd name="connsiteY28" fmla="*/ 55721 h 1857375"/>
                  <a:gd name="connsiteX29" fmla="*/ 698659 w 1247775"/>
                  <a:gd name="connsiteY29" fmla="*/ 48101 h 1857375"/>
                  <a:gd name="connsiteX30" fmla="*/ 703421 w 1247775"/>
                  <a:gd name="connsiteY30" fmla="*/ 37624 h 1857375"/>
                  <a:gd name="connsiteX31" fmla="*/ 688181 w 1247775"/>
                  <a:gd name="connsiteY31" fmla="*/ 22384 h 1857375"/>
                  <a:gd name="connsiteX32" fmla="*/ 679609 w 1247775"/>
                  <a:gd name="connsiteY32" fmla="*/ 25241 h 1857375"/>
                  <a:gd name="connsiteX33" fmla="*/ 667226 w 1247775"/>
                  <a:gd name="connsiteY33" fmla="*/ 16669 h 1857375"/>
                  <a:gd name="connsiteX34" fmla="*/ 667226 w 1247775"/>
                  <a:gd name="connsiteY34" fmla="*/ 16669 h 1857375"/>
                  <a:gd name="connsiteX35" fmla="*/ 652939 w 1247775"/>
                  <a:gd name="connsiteY35" fmla="*/ 7144 h 1857375"/>
                  <a:gd name="connsiteX36" fmla="*/ 637699 w 1247775"/>
                  <a:gd name="connsiteY36" fmla="*/ 22384 h 1857375"/>
                  <a:gd name="connsiteX37" fmla="*/ 652939 w 1247775"/>
                  <a:gd name="connsiteY37" fmla="*/ 37624 h 1857375"/>
                  <a:gd name="connsiteX38" fmla="*/ 658654 w 1247775"/>
                  <a:gd name="connsiteY38" fmla="*/ 36671 h 1857375"/>
                  <a:gd name="connsiteX39" fmla="*/ 667226 w 1247775"/>
                  <a:gd name="connsiteY39" fmla="*/ 40481 h 1857375"/>
                  <a:gd name="connsiteX40" fmla="*/ 671989 w 1247775"/>
                  <a:gd name="connsiteY40" fmla="*/ 39529 h 1857375"/>
                  <a:gd name="connsiteX41" fmla="*/ 673894 w 1247775"/>
                  <a:gd name="connsiteY41" fmla="*/ 45244 h 1857375"/>
                  <a:gd name="connsiteX42" fmla="*/ 667226 w 1247775"/>
                  <a:gd name="connsiteY42" fmla="*/ 50006 h 1857375"/>
                  <a:gd name="connsiteX43" fmla="*/ 652939 w 1247775"/>
                  <a:gd name="connsiteY43" fmla="*/ 65246 h 1857375"/>
                  <a:gd name="connsiteX44" fmla="*/ 664369 w 1247775"/>
                  <a:gd name="connsiteY44" fmla="*/ 80486 h 1857375"/>
                  <a:gd name="connsiteX45" fmla="*/ 666274 w 1247775"/>
                  <a:gd name="connsiteY45" fmla="*/ 83344 h 1857375"/>
                  <a:gd name="connsiteX46" fmla="*/ 661511 w 1247775"/>
                  <a:gd name="connsiteY46" fmla="*/ 94774 h 1857375"/>
                  <a:gd name="connsiteX47" fmla="*/ 662464 w 1247775"/>
                  <a:gd name="connsiteY47" fmla="*/ 101441 h 1857375"/>
                  <a:gd name="connsiteX48" fmla="*/ 661511 w 1247775"/>
                  <a:gd name="connsiteY48" fmla="*/ 101441 h 1857375"/>
                  <a:gd name="connsiteX49" fmla="*/ 640556 w 1247775"/>
                  <a:gd name="connsiteY49" fmla="*/ 122396 h 1857375"/>
                  <a:gd name="connsiteX50" fmla="*/ 651034 w 1247775"/>
                  <a:gd name="connsiteY50" fmla="*/ 140494 h 1857375"/>
                  <a:gd name="connsiteX51" fmla="*/ 649129 w 1247775"/>
                  <a:gd name="connsiteY51" fmla="*/ 146209 h 1857375"/>
                  <a:gd name="connsiteX52" fmla="*/ 659606 w 1247775"/>
                  <a:gd name="connsiteY52" fmla="*/ 156686 h 1857375"/>
                  <a:gd name="connsiteX53" fmla="*/ 670084 w 1247775"/>
                  <a:gd name="connsiteY53" fmla="*/ 146209 h 1857375"/>
                  <a:gd name="connsiteX54" fmla="*/ 669131 w 1247775"/>
                  <a:gd name="connsiteY54" fmla="*/ 142399 h 1857375"/>
                  <a:gd name="connsiteX55" fmla="*/ 672941 w 1247775"/>
                  <a:gd name="connsiteY55" fmla="*/ 140494 h 1857375"/>
                  <a:gd name="connsiteX56" fmla="*/ 671989 w 1247775"/>
                  <a:gd name="connsiteY56" fmla="*/ 145256 h 1857375"/>
                  <a:gd name="connsiteX57" fmla="*/ 685324 w 1247775"/>
                  <a:gd name="connsiteY57" fmla="*/ 158591 h 1857375"/>
                  <a:gd name="connsiteX58" fmla="*/ 698659 w 1247775"/>
                  <a:gd name="connsiteY58" fmla="*/ 145256 h 1857375"/>
                  <a:gd name="connsiteX59" fmla="*/ 685324 w 1247775"/>
                  <a:gd name="connsiteY59" fmla="*/ 131921 h 1857375"/>
                  <a:gd name="connsiteX60" fmla="*/ 679609 w 1247775"/>
                  <a:gd name="connsiteY60" fmla="*/ 132874 h 1857375"/>
                  <a:gd name="connsiteX61" fmla="*/ 681514 w 1247775"/>
                  <a:gd name="connsiteY61" fmla="*/ 125254 h 1857375"/>
                  <a:gd name="connsiteX62" fmla="*/ 682466 w 1247775"/>
                  <a:gd name="connsiteY62" fmla="*/ 125254 h 1857375"/>
                  <a:gd name="connsiteX63" fmla="*/ 699611 w 1247775"/>
                  <a:gd name="connsiteY63" fmla="*/ 110014 h 1857375"/>
                  <a:gd name="connsiteX64" fmla="*/ 706279 w 1247775"/>
                  <a:gd name="connsiteY64" fmla="*/ 111919 h 1857375"/>
                  <a:gd name="connsiteX65" fmla="*/ 706279 w 1247775"/>
                  <a:gd name="connsiteY65" fmla="*/ 113824 h 1857375"/>
                  <a:gd name="connsiteX66" fmla="*/ 711994 w 1247775"/>
                  <a:gd name="connsiteY66" fmla="*/ 122396 h 1857375"/>
                  <a:gd name="connsiteX67" fmla="*/ 738664 w 1247775"/>
                  <a:gd name="connsiteY67" fmla="*/ 146209 h 1857375"/>
                  <a:gd name="connsiteX68" fmla="*/ 763429 w 1247775"/>
                  <a:gd name="connsiteY68" fmla="*/ 130969 h 1857375"/>
                  <a:gd name="connsiteX69" fmla="*/ 770096 w 1247775"/>
                  <a:gd name="connsiteY69" fmla="*/ 132874 h 1857375"/>
                  <a:gd name="connsiteX70" fmla="*/ 778669 w 1247775"/>
                  <a:gd name="connsiteY70" fmla="*/ 140494 h 1857375"/>
                  <a:gd name="connsiteX71" fmla="*/ 773906 w 1247775"/>
                  <a:gd name="connsiteY71" fmla="*/ 145256 h 1857375"/>
                  <a:gd name="connsiteX72" fmla="*/ 765334 w 1247775"/>
                  <a:gd name="connsiteY72" fmla="*/ 138589 h 1857375"/>
                  <a:gd name="connsiteX73" fmla="*/ 756761 w 1247775"/>
                  <a:gd name="connsiteY73" fmla="*/ 147161 h 1857375"/>
                  <a:gd name="connsiteX74" fmla="*/ 761524 w 1247775"/>
                  <a:gd name="connsiteY74" fmla="*/ 154781 h 1857375"/>
                  <a:gd name="connsiteX75" fmla="*/ 757714 w 1247775"/>
                  <a:gd name="connsiteY75" fmla="*/ 161449 h 1857375"/>
                  <a:gd name="connsiteX76" fmla="*/ 759619 w 1247775"/>
                  <a:gd name="connsiteY76" fmla="*/ 167164 h 1857375"/>
                  <a:gd name="connsiteX77" fmla="*/ 759619 w 1247775"/>
                  <a:gd name="connsiteY77" fmla="*/ 169069 h 1857375"/>
                  <a:gd name="connsiteX78" fmla="*/ 738664 w 1247775"/>
                  <a:gd name="connsiteY78" fmla="*/ 155734 h 1857375"/>
                  <a:gd name="connsiteX79" fmla="*/ 735806 w 1247775"/>
                  <a:gd name="connsiteY79" fmla="*/ 155734 h 1857375"/>
                  <a:gd name="connsiteX80" fmla="*/ 729139 w 1247775"/>
                  <a:gd name="connsiteY80" fmla="*/ 152876 h 1857375"/>
                  <a:gd name="connsiteX81" fmla="*/ 719614 w 1247775"/>
                  <a:gd name="connsiteY81" fmla="*/ 162401 h 1857375"/>
                  <a:gd name="connsiteX82" fmla="*/ 720566 w 1247775"/>
                  <a:gd name="connsiteY82" fmla="*/ 165259 h 1857375"/>
                  <a:gd name="connsiteX83" fmla="*/ 716756 w 1247775"/>
                  <a:gd name="connsiteY83" fmla="*/ 173831 h 1857375"/>
                  <a:gd name="connsiteX84" fmla="*/ 711994 w 1247775"/>
                  <a:gd name="connsiteY84" fmla="*/ 172879 h 1857375"/>
                  <a:gd name="connsiteX85" fmla="*/ 691991 w 1247775"/>
                  <a:gd name="connsiteY85" fmla="*/ 178594 h 1857375"/>
                  <a:gd name="connsiteX86" fmla="*/ 680561 w 1247775"/>
                  <a:gd name="connsiteY86" fmla="*/ 175736 h 1857375"/>
                  <a:gd name="connsiteX87" fmla="*/ 673894 w 1247775"/>
                  <a:gd name="connsiteY87" fmla="*/ 176689 h 1857375"/>
                  <a:gd name="connsiteX88" fmla="*/ 675799 w 1247775"/>
                  <a:gd name="connsiteY88" fmla="*/ 172879 h 1857375"/>
                  <a:gd name="connsiteX89" fmla="*/ 668179 w 1247775"/>
                  <a:gd name="connsiteY89" fmla="*/ 165259 h 1857375"/>
                  <a:gd name="connsiteX90" fmla="*/ 660559 w 1247775"/>
                  <a:gd name="connsiteY90" fmla="*/ 172879 h 1857375"/>
                  <a:gd name="connsiteX91" fmla="*/ 667226 w 1247775"/>
                  <a:gd name="connsiteY91" fmla="*/ 180499 h 1857375"/>
                  <a:gd name="connsiteX92" fmla="*/ 657701 w 1247775"/>
                  <a:gd name="connsiteY92" fmla="*/ 199549 h 1857375"/>
                  <a:gd name="connsiteX93" fmla="*/ 659606 w 1247775"/>
                  <a:gd name="connsiteY93" fmla="*/ 207169 h 1857375"/>
                  <a:gd name="connsiteX94" fmla="*/ 654844 w 1247775"/>
                  <a:gd name="connsiteY94" fmla="*/ 208121 h 1857375"/>
                  <a:gd name="connsiteX95" fmla="*/ 648176 w 1247775"/>
                  <a:gd name="connsiteY95" fmla="*/ 205264 h 1857375"/>
                  <a:gd name="connsiteX96" fmla="*/ 639604 w 1247775"/>
                  <a:gd name="connsiteY96" fmla="*/ 213836 h 1857375"/>
                  <a:gd name="connsiteX97" fmla="*/ 640556 w 1247775"/>
                  <a:gd name="connsiteY97" fmla="*/ 217646 h 1857375"/>
                  <a:gd name="connsiteX98" fmla="*/ 634841 w 1247775"/>
                  <a:gd name="connsiteY98" fmla="*/ 226219 h 1857375"/>
                  <a:gd name="connsiteX99" fmla="*/ 627221 w 1247775"/>
                  <a:gd name="connsiteY99" fmla="*/ 223361 h 1857375"/>
                  <a:gd name="connsiteX100" fmla="*/ 613886 w 1247775"/>
                  <a:gd name="connsiteY100" fmla="*/ 205264 h 1857375"/>
                  <a:gd name="connsiteX101" fmla="*/ 623411 w 1247775"/>
                  <a:gd name="connsiteY101" fmla="*/ 203359 h 1857375"/>
                  <a:gd name="connsiteX102" fmla="*/ 632936 w 1247775"/>
                  <a:gd name="connsiteY102" fmla="*/ 209074 h 1857375"/>
                  <a:gd name="connsiteX103" fmla="*/ 644366 w 1247775"/>
                  <a:gd name="connsiteY103" fmla="*/ 197644 h 1857375"/>
                  <a:gd name="connsiteX104" fmla="*/ 640556 w 1247775"/>
                  <a:gd name="connsiteY104" fmla="*/ 189071 h 1857375"/>
                  <a:gd name="connsiteX105" fmla="*/ 646271 w 1247775"/>
                  <a:gd name="connsiteY105" fmla="*/ 170021 h 1857375"/>
                  <a:gd name="connsiteX106" fmla="*/ 619601 w 1247775"/>
                  <a:gd name="connsiteY106" fmla="*/ 135731 h 1857375"/>
                  <a:gd name="connsiteX107" fmla="*/ 612934 w 1247775"/>
                  <a:gd name="connsiteY107" fmla="*/ 132874 h 1857375"/>
                  <a:gd name="connsiteX108" fmla="*/ 607219 w 1247775"/>
                  <a:gd name="connsiteY108" fmla="*/ 134779 h 1857375"/>
                  <a:gd name="connsiteX109" fmla="*/ 600551 w 1247775"/>
                  <a:gd name="connsiteY109" fmla="*/ 135731 h 1857375"/>
                  <a:gd name="connsiteX110" fmla="*/ 601504 w 1247775"/>
                  <a:gd name="connsiteY110" fmla="*/ 129064 h 1857375"/>
                  <a:gd name="connsiteX111" fmla="*/ 607219 w 1247775"/>
                  <a:gd name="connsiteY111" fmla="*/ 130969 h 1857375"/>
                  <a:gd name="connsiteX112" fmla="*/ 616744 w 1247775"/>
                  <a:gd name="connsiteY112" fmla="*/ 121444 h 1857375"/>
                  <a:gd name="connsiteX113" fmla="*/ 607219 w 1247775"/>
                  <a:gd name="connsiteY113" fmla="*/ 111919 h 1857375"/>
                  <a:gd name="connsiteX114" fmla="*/ 599599 w 1247775"/>
                  <a:gd name="connsiteY114" fmla="*/ 116681 h 1857375"/>
                  <a:gd name="connsiteX115" fmla="*/ 591979 w 1247775"/>
                  <a:gd name="connsiteY115" fmla="*/ 107156 h 1857375"/>
                  <a:gd name="connsiteX116" fmla="*/ 598646 w 1247775"/>
                  <a:gd name="connsiteY116" fmla="*/ 108109 h 1857375"/>
                  <a:gd name="connsiteX117" fmla="*/ 626269 w 1247775"/>
                  <a:gd name="connsiteY117" fmla="*/ 84296 h 1857375"/>
                  <a:gd name="connsiteX118" fmla="*/ 631031 w 1247775"/>
                  <a:gd name="connsiteY118" fmla="*/ 85249 h 1857375"/>
                  <a:gd name="connsiteX119" fmla="*/ 644366 w 1247775"/>
                  <a:gd name="connsiteY119" fmla="*/ 71914 h 1857375"/>
                  <a:gd name="connsiteX120" fmla="*/ 631031 w 1247775"/>
                  <a:gd name="connsiteY120" fmla="*/ 58579 h 1857375"/>
                  <a:gd name="connsiteX121" fmla="*/ 620554 w 1247775"/>
                  <a:gd name="connsiteY121" fmla="*/ 64294 h 1857375"/>
                  <a:gd name="connsiteX122" fmla="*/ 598646 w 1247775"/>
                  <a:gd name="connsiteY122" fmla="*/ 53816 h 1857375"/>
                  <a:gd name="connsiteX123" fmla="*/ 578644 w 1247775"/>
                  <a:gd name="connsiteY123" fmla="*/ 62389 h 1857375"/>
                  <a:gd name="connsiteX124" fmla="*/ 578644 w 1247775"/>
                  <a:gd name="connsiteY124" fmla="*/ 58579 h 1857375"/>
                  <a:gd name="connsiteX125" fmla="*/ 557689 w 1247775"/>
                  <a:gd name="connsiteY125" fmla="*/ 37624 h 1857375"/>
                  <a:gd name="connsiteX126" fmla="*/ 536734 w 1247775"/>
                  <a:gd name="connsiteY126" fmla="*/ 58579 h 1857375"/>
                  <a:gd name="connsiteX127" fmla="*/ 557689 w 1247775"/>
                  <a:gd name="connsiteY127" fmla="*/ 79534 h 1857375"/>
                  <a:gd name="connsiteX128" fmla="*/ 571024 w 1247775"/>
                  <a:gd name="connsiteY128" fmla="*/ 74771 h 1857375"/>
                  <a:gd name="connsiteX129" fmla="*/ 570071 w 1247775"/>
                  <a:gd name="connsiteY129" fmla="*/ 83344 h 1857375"/>
                  <a:gd name="connsiteX130" fmla="*/ 582454 w 1247775"/>
                  <a:gd name="connsiteY130" fmla="*/ 106204 h 1857375"/>
                  <a:gd name="connsiteX131" fmla="*/ 577691 w 1247775"/>
                  <a:gd name="connsiteY131" fmla="*/ 105251 h 1857375"/>
                  <a:gd name="connsiteX132" fmla="*/ 559594 w 1247775"/>
                  <a:gd name="connsiteY132" fmla="*/ 113824 h 1857375"/>
                  <a:gd name="connsiteX133" fmla="*/ 541496 w 1247775"/>
                  <a:gd name="connsiteY133" fmla="*/ 103346 h 1857375"/>
                  <a:gd name="connsiteX134" fmla="*/ 519589 w 1247775"/>
                  <a:gd name="connsiteY134" fmla="*/ 125254 h 1857375"/>
                  <a:gd name="connsiteX135" fmla="*/ 541496 w 1247775"/>
                  <a:gd name="connsiteY135" fmla="*/ 147161 h 1857375"/>
                  <a:gd name="connsiteX136" fmla="*/ 556736 w 1247775"/>
                  <a:gd name="connsiteY136" fmla="*/ 140494 h 1857375"/>
                  <a:gd name="connsiteX137" fmla="*/ 578644 w 1247775"/>
                  <a:gd name="connsiteY137" fmla="*/ 153829 h 1857375"/>
                  <a:gd name="connsiteX138" fmla="*/ 581501 w 1247775"/>
                  <a:gd name="connsiteY138" fmla="*/ 153829 h 1857375"/>
                  <a:gd name="connsiteX139" fmla="*/ 576739 w 1247775"/>
                  <a:gd name="connsiteY139" fmla="*/ 170974 h 1857375"/>
                  <a:gd name="connsiteX140" fmla="*/ 577691 w 1247775"/>
                  <a:gd name="connsiteY140" fmla="*/ 176689 h 1857375"/>
                  <a:gd name="connsiteX141" fmla="*/ 557689 w 1247775"/>
                  <a:gd name="connsiteY141" fmla="*/ 170974 h 1857375"/>
                  <a:gd name="connsiteX142" fmla="*/ 526256 w 1247775"/>
                  <a:gd name="connsiteY142" fmla="*/ 186214 h 1857375"/>
                  <a:gd name="connsiteX143" fmla="*/ 512921 w 1247775"/>
                  <a:gd name="connsiteY143" fmla="*/ 177641 h 1857375"/>
                  <a:gd name="connsiteX144" fmla="*/ 497681 w 1247775"/>
                  <a:gd name="connsiteY144" fmla="*/ 192881 h 1857375"/>
                  <a:gd name="connsiteX145" fmla="*/ 512921 w 1247775"/>
                  <a:gd name="connsiteY145" fmla="*/ 208121 h 1857375"/>
                  <a:gd name="connsiteX146" fmla="*/ 518636 w 1247775"/>
                  <a:gd name="connsiteY146" fmla="*/ 207169 h 1857375"/>
                  <a:gd name="connsiteX147" fmla="*/ 518636 w 1247775"/>
                  <a:gd name="connsiteY147" fmla="*/ 210026 h 1857375"/>
                  <a:gd name="connsiteX148" fmla="*/ 532924 w 1247775"/>
                  <a:gd name="connsiteY148" fmla="*/ 239554 h 1857375"/>
                  <a:gd name="connsiteX149" fmla="*/ 530066 w 1247775"/>
                  <a:gd name="connsiteY149" fmla="*/ 249079 h 1857375"/>
                  <a:gd name="connsiteX150" fmla="*/ 530066 w 1247775"/>
                  <a:gd name="connsiteY150" fmla="*/ 250984 h 1857375"/>
                  <a:gd name="connsiteX151" fmla="*/ 514826 w 1247775"/>
                  <a:gd name="connsiteY151" fmla="*/ 270034 h 1857375"/>
                  <a:gd name="connsiteX152" fmla="*/ 503396 w 1247775"/>
                  <a:gd name="connsiteY152" fmla="*/ 291941 h 1857375"/>
                  <a:gd name="connsiteX153" fmla="*/ 531019 w 1247775"/>
                  <a:gd name="connsiteY153" fmla="*/ 319564 h 1857375"/>
                  <a:gd name="connsiteX154" fmla="*/ 540544 w 1247775"/>
                  <a:gd name="connsiteY154" fmla="*/ 317659 h 1857375"/>
                  <a:gd name="connsiteX155" fmla="*/ 549116 w 1247775"/>
                  <a:gd name="connsiteY155" fmla="*/ 318611 h 1857375"/>
                  <a:gd name="connsiteX156" fmla="*/ 582454 w 1247775"/>
                  <a:gd name="connsiteY156" fmla="*/ 295751 h 1857375"/>
                  <a:gd name="connsiteX157" fmla="*/ 584359 w 1247775"/>
                  <a:gd name="connsiteY157" fmla="*/ 294799 h 1857375"/>
                  <a:gd name="connsiteX158" fmla="*/ 585311 w 1247775"/>
                  <a:gd name="connsiteY158" fmla="*/ 294799 h 1857375"/>
                  <a:gd name="connsiteX159" fmla="*/ 596741 w 1247775"/>
                  <a:gd name="connsiteY159" fmla="*/ 310991 h 1857375"/>
                  <a:gd name="connsiteX160" fmla="*/ 596741 w 1247775"/>
                  <a:gd name="connsiteY160" fmla="*/ 311944 h 1857375"/>
                  <a:gd name="connsiteX161" fmla="*/ 596741 w 1247775"/>
                  <a:gd name="connsiteY161" fmla="*/ 313849 h 1857375"/>
                  <a:gd name="connsiteX162" fmla="*/ 595789 w 1247775"/>
                  <a:gd name="connsiteY162" fmla="*/ 321469 h 1857375"/>
                  <a:gd name="connsiteX163" fmla="*/ 603409 w 1247775"/>
                  <a:gd name="connsiteY163" fmla="*/ 337661 h 1857375"/>
                  <a:gd name="connsiteX164" fmla="*/ 603409 w 1247775"/>
                  <a:gd name="connsiteY164" fmla="*/ 339566 h 1857375"/>
                  <a:gd name="connsiteX165" fmla="*/ 614839 w 1247775"/>
                  <a:gd name="connsiteY165" fmla="*/ 354806 h 1857375"/>
                  <a:gd name="connsiteX166" fmla="*/ 611029 w 1247775"/>
                  <a:gd name="connsiteY166" fmla="*/ 363379 h 1857375"/>
                  <a:gd name="connsiteX167" fmla="*/ 586264 w 1247775"/>
                  <a:gd name="connsiteY167" fmla="*/ 352901 h 1857375"/>
                  <a:gd name="connsiteX168" fmla="*/ 551974 w 1247775"/>
                  <a:gd name="connsiteY168" fmla="*/ 387191 h 1857375"/>
                  <a:gd name="connsiteX169" fmla="*/ 552926 w 1247775"/>
                  <a:gd name="connsiteY169" fmla="*/ 395764 h 1857375"/>
                  <a:gd name="connsiteX170" fmla="*/ 541496 w 1247775"/>
                  <a:gd name="connsiteY170" fmla="*/ 385286 h 1857375"/>
                  <a:gd name="connsiteX171" fmla="*/ 527209 w 1247775"/>
                  <a:gd name="connsiteY171" fmla="*/ 375761 h 1857375"/>
                  <a:gd name="connsiteX172" fmla="*/ 511969 w 1247775"/>
                  <a:gd name="connsiteY172" fmla="*/ 391001 h 1857375"/>
                  <a:gd name="connsiteX173" fmla="*/ 511969 w 1247775"/>
                  <a:gd name="connsiteY173" fmla="*/ 392906 h 1857375"/>
                  <a:gd name="connsiteX174" fmla="*/ 506254 w 1247775"/>
                  <a:gd name="connsiteY174" fmla="*/ 409099 h 1857375"/>
                  <a:gd name="connsiteX175" fmla="*/ 511969 w 1247775"/>
                  <a:gd name="connsiteY175" fmla="*/ 425291 h 1857375"/>
                  <a:gd name="connsiteX176" fmla="*/ 511016 w 1247775"/>
                  <a:gd name="connsiteY176" fmla="*/ 430054 h 1857375"/>
                  <a:gd name="connsiteX177" fmla="*/ 524351 w 1247775"/>
                  <a:gd name="connsiteY177" fmla="*/ 443389 h 1857375"/>
                  <a:gd name="connsiteX178" fmla="*/ 537686 w 1247775"/>
                  <a:gd name="connsiteY178" fmla="*/ 433864 h 1857375"/>
                  <a:gd name="connsiteX179" fmla="*/ 537686 w 1247775"/>
                  <a:gd name="connsiteY179" fmla="*/ 433864 h 1857375"/>
                  <a:gd name="connsiteX180" fmla="*/ 539591 w 1247775"/>
                  <a:gd name="connsiteY180" fmla="*/ 441484 h 1857375"/>
                  <a:gd name="connsiteX181" fmla="*/ 531971 w 1247775"/>
                  <a:gd name="connsiteY181" fmla="*/ 450056 h 1857375"/>
                  <a:gd name="connsiteX182" fmla="*/ 540544 w 1247775"/>
                  <a:gd name="connsiteY182" fmla="*/ 458629 h 1857375"/>
                  <a:gd name="connsiteX183" fmla="*/ 549116 w 1247775"/>
                  <a:gd name="connsiteY183" fmla="*/ 451009 h 1857375"/>
                  <a:gd name="connsiteX184" fmla="*/ 557689 w 1247775"/>
                  <a:gd name="connsiteY184" fmla="*/ 452914 h 1857375"/>
                  <a:gd name="connsiteX185" fmla="*/ 563404 w 1247775"/>
                  <a:gd name="connsiteY185" fmla="*/ 451961 h 1857375"/>
                  <a:gd name="connsiteX186" fmla="*/ 565309 w 1247775"/>
                  <a:gd name="connsiteY186" fmla="*/ 454819 h 1857375"/>
                  <a:gd name="connsiteX187" fmla="*/ 560546 w 1247775"/>
                  <a:gd name="connsiteY187" fmla="*/ 464344 h 1857375"/>
                  <a:gd name="connsiteX188" fmla="*/ 560546 w 1247775"/>
                  <a:gd name="connsiteY188" fmla="*/ 467201 h 1857375"/>
                  <a:gd name="connsiteX189" fmla="*/ 551974 w 1247775"/>
                  <a:gd name="connsiteY189" fmla="*/ 487204 h 1857375"/>
                  <a:gd name="connsiteX190" fmla="*/ 551974 w 1247775"/>
                  <a:gd name="connsiteY190" fmla="*/ 488156 h 1857375"/>
                  <a:gd name="connsiteX191" fmla="*/ 548164 w 1247775"/>
                  <a:gd name="connsiteY191" fmla="*/ 499586 h 1857375"/>
                  <a:gd name="connsiteX192" fmla="*/ 566261 w 1247775"/>
                  <a:gd name="connsiteY192" fmla="*/ 517684 h 1857375"/>
                  <a:gd name="connsiteX193" fmla="*/ 573881 w 1247775"/>
                  <a:gd name="connsiteY193" fmla="*/ 515779 h 1857375"/>
                  <a:gd name="connsiteX194" fmla="*/ 571024 w 1247775"/>
                  <a:gd name="connsiteY194" fmla="*/ 523399 h 1857375"/>
                  <a:gd name="connsiteX195" fmla="*/ 574834 w 1247775"/>
                  <a:gd name="connsiteY195" fmla="*/ 531971 h 1857375"/>
                  <a:gd name="connsiteX196" fmla="*/ 574834 w 1247775"/>
                  <a:gd name="connsiteY196" fmla="*/ 532924 h 1857375"/>
                  <a:gd name="connsiteX197" fmla="*/ 586264 w 1247775"/>
                  <a:gd name="connsiteY197" fmla="*/ 544354 h 1857375"/>
                  <a:gd name="connsiteX198" fmla="*/ 596741 w 1247775"/>
                  <a:gd name="connsiteY198" fmla="*/ 537686 h 1857375"/>
                  <a:gd name="connsiteX199" fmla="*/ 598646 w 1247775"/>
                  <a:gd name="connsiteY199" fmla="*/ 536734 h 1857375"/>
                  <a:gd name="connsiteX200" fmla="*/ 611981 w 1247775"/>
                  <a:gd name="connsiteY200" fmla="*/ 542449 h 1857375"/>
                  <a:gd name="connsiteX201" fmla="*/ 631984 w 1247775"/>
                  <a:gd name="connsiteY201" fmla="*/ 522446 h 1857375"/>
                  <a:gd name="connsiteX202" fmla="*/ 643414 w 1247775"/>
                  <a:gd name="connsiteY202" fmla="*/ 525304 h 1857375"/>
                  <a:gd name="connsiteX203" fmla="*/ 632936 w 1247775"/>
                  <a:gd name="connsiteY203" fmla="*/ 538639 h 1857375"/>
                  <a:gd name="connsiteX204" fmla="*/ 633889 w 1247775"/>
                  <a:gd name="connsiteY204" fmla="*/ 542449 h 1857375"/>
                  <a:gd name="connsiteX205" fmla="*/ 626269 w 1247775"/>
                  <a:gd name="connsiteY205" fmla="*/ 554831 h 1857375"/>
                  <a:gd name="connsiteX206" fmla="*/ 626269 w 1247775"/>
                  <a:gd name="connsiteY206" fmla="*/ 555784 h 1857375"/>
                  <a:gd name="connsiteX207" fmla="*/ 614839 w 1247775"/>
                  <a:gd name="connsiteY207" fmla="*/ 548164 h 1857375"/>
                  <a:gd name="connsiteX208" fmla="*/ 602456 w 1247775"/>
                  <a:gd name="connsiteY208" fmla="*/ 560546 h 1857375"/>
                  <a:gd name="connsiteX209" fmla="*/ 614839 w 1247775"/>
                  <a:gd name="connsiteY209" fmla="*/ 572929 h 1857375"/>
                  <a:gd name="connsiteX210" fmla="*/ 627221 w 1247775"/>
                  <a:gd name="connsiteY210" fmla="*/ 560546 h 1857375"/>
                  <a:gd name="connsiteX211" fmla="*/ 627221 w 1247775"/>
                  <a:gd name="connsiteY211" fmla="*/ 560546 h 1857375"/>
                  <a:gd name="connsiteX212" fmla="*/ 631031 w 1247775"/>
                  <a:gd name="connsiteY212" fmla="*/ 566261 h 1857375"/>
                  <a:gd name="connsiteX213" fmla="*/ 628174 w 1247775"/>
                  <a:gd name="connsiteY213" fmla="*/ 571024 h 1857375"/>
                  <a:gd name="connsiteX214" fmla="*/ 633889 w 1247775"/>
                  <a:gd name="connsiteY214" fmla="*/ 576739 h 1857375"/>
                  <a:gd name="connsiteX215" fmla="*/ 639604 w 1247775"/>
                  <a:gd name="connsiteY215" fmla="*/ 571024 h 1857375"/>
                  <a:gd name="connsiteX216" fmla="*/ 639604 w 1247775"/>
                  <a:gd name="connsiteY216" fmla="*/ 569119 h 1857375"/>
                  <a:gd name="connsiteX217" fmla="*/ 640556 w 1247775"/>
                  <a:gd name="connsiteY217" fmla="*/ 569119 h 1857375"/>
                  <a:gd name="connsiteX218" fmla="*/ 646271 w 1247775"/>
                  <a:gd name="connsiteY218" fmla="*/ 568166 h 1857375"/>
                  <a:gd name="connsiteX219" fmla="*/ 648176 w 1247775"/>
                  <a:gd name="connsiteY219" fmla="*/ 570071 h 1857375"/>
                  <a:gd name="connsiteX220" fmla="*/ 647224 w 1247775"/>
                  <a:gd name="connsiteY220" fmla="*/ 573881 h 1857375"/>
                  <a:gd name="connsiteX221" fmla="*/ 650081 w 1247775"/>
                  <a:gd name="connsiteY221" fmla="*/ 579596 h 1857375"/>
                  <a:gd name="connsiteX222" fmla="*/ 642461 w 1247775"/>
                  <a:gd name="connsiteY222" fmla="*/ 589121 h 1857375"/>
                  <a:gd name="connsiteX223" fmla="*/ 648176 w 1247775"/>
                  <a:gd name="connsiteY223" fmla="*/ 597694 h 1857375"/>
                  <a:gd name="connsiteX224" fmla="*/ 656749 w 1247775"/>
                  <a:gd name="connsiteY224" fmla="*/ 605314 h 1857375"/>
                  <a:gd name="connsiteX225" fmla="*/ 656749 w 1247775"/>
                  <a:gd name="connsiteY225" fmla="*/ 608171 h 1857375"/>
                  <a:gd name="connsiteX226" fmla="*/ 647224 w 1247775"/>
                  <a:gd name="connsiteY226" fmla="*/ 603409 h 1857375"/>
                  <a:gd name="connsiteX227" fmla="*/ 635794 w 1247775"/>
                  <a:gd name="connsiteY227" fmla="*/ 614839 h 1857375"/>
                  <a:gd name="connsiteX228" fmla="*/ 636746 w 1247775"/>
                  <a:gd name="connsiteY228" fmla="*/ 617696 h 1857375"/>
                  <a:gd name="connsiteX229" fmla="*/ 634841 w 1247775"/>
                  <a:gd name="connsiteY229" fmla="*/ 617696 h 1857375"/>
                  <a:gd name="connsiteX230" fmla="*/ 614839 w 1247775"/>
                  <a:gd name="connsiteY230" fmla="*/ 623411 h 1857375"/>
                  <a:gd name="connsiteX231" fmla="*/ 613886 w 1247775"/>
                  <a:gd name="connsiteY231" fmla="*/ 623411 h 1857375"/>
                  <a:gd name="connsiteX232" fmla="*/ 609124 w 1247775"/>
                  <a:gd name="connsiteY232" fmla="*/ 624364 h 1857375"/>
                  <a:gd name="connsiteX233" fmla="*/ 609124 w 1247775"/>
                  <a:gd name="connsiteY233" fmla="*/ 624364 h 1857375"/>
                  <a:gd name="connsiteX234" fmla="*/ 596741 w 1247775"/>
                  <a:gd name="connsiteY234" fmla="*/ 611981 h 1857375"/>
                  <a:gd name="connsiteX235" fmla="*/ 587216 w 1247775"/>
                  <a:gd name="connsiteY235" fmla="*/ 617696 h 1857375"/>
                  <a:gd name="connsiteX236" fmla="*/ 564356 w 1247775"/>
                  <a:gd name="connsiteY236" fmla="*/ 605314 h 1857375"/>
                  <a:gd name="connsiteX237" fmla="*/ 542449 w 1247775"/>
                  <a:gd name="connsiteY237" fmla="*/ 616744 h 1857375"/>
                  <a:gd name="connsiteX238" fmla="*/ 540544 w 1247775"/>
                  <a:gd name="connsiteY238" fmla="*/ 615791 h 1857375"/>
                  <a:gd name="connsiteX239" fmla="*/ 536734 w 1247775"/>
                  <a:gd name="connsiteY239" fmla="*/ 609124 h 1857375"/>
                  <a:gd name="connsiteX240" fmla="*/ 556736 w 1247775"/>
                  <a:gd name="connsiteY240" fmla="*/ 593884 h 1857375"/>
                  <a:gd name="connsiteX241" fmla="*/ 563404 w 1247775"/>
                  <a:gd name="connsiteY241" fmla="*/ 579596 h 1857375"/>
                  <a:gd name="connsiteX242" fmla="*/ 563404 w 1247775"/>
                  <a:gd name="connsiteY242" fmla="*/ 575786 h 1857375"/>
                  <a:gd name="connsiteX243" fmla="*/ 564356 w 1247775"/>
                  <a:gd name="connsiteY243" fmla="*/ 575786 h 1857375"/>
                  <a:gd name="connsiteX244" fmla="*/ 572929 w 1247775"/>
                  <a:gd name="connsiteY244" fmla="*/ 573881 h 1857375"/>
                  <a:gd name="connsiteX245" fmla="*/ 569119 w 1247775"/>
                  <a:gd name="connsiteY245" fmla="*/ 585311 h 1857375"/>
                  <a:gd name="connsiteX246" fmla="*/ 591026 w 1247775"/>
                  <a:gd name="connsiteY246" fmla="*/ 607219 h 1857375"/>
                  <a:gd name="connsiteX247" fmla="*/ 612934 w 1247775"/>
                  <a:gd name="connsiteY247" fmla="*/ 585311 h 1857375"/>
                  <a:gd name="connsiteX248" fmla="*/ 591026 w 1247775"/>
                  <a:gd name="connsiteY248" fmla="*/ 563404 h 1857375"/>
                  <a:gd name="connsiteX249" fmla="*/ 579596 w 1247775"/>
                  <a:gd name="connsiteY249" fmla="*/ 567214 h 1857375"/>
                  <a:gd name="connsiteX250" fmla="*/ 581501 w 1247775"/>
                  <a:gd name="connsiteY250" fmla="*/ 558641 h 1857375"/>
                  <a:gd name="connsiteX251" fmla="*/ 564356 w 1247775"/>
                  <a:gd name="connsiteY251" fmla="*/ 541496 h 1857375"/>
                  <a:gd name="connsiteX252" fmla="*/ 547211 w 1247775"/>
                  <a:gd name="connsiteY252" fmla="*/ 558641 h 1857375"/>
                  <a:gd name="connsiteX253" fmla="*/ 547211 w 1247775"/>
                  <a:gd name="connsiteY253" fmla="*/ 560546 h 1857375"/>
                  <a:gd name="connsiteX254" fmla="*/ 543401 w 1247775"/>
                  <a:gd name="connsiteY254" fmla="*/ 560546 h 1857375"/>
                  <a:gd name="connsiteX255" fmla="*/ 528161 w 1247775"/>
                  <a:gd name="connsiteY255" fmla="*/ 567214 h 1857375"/>
                  <a:gd name="connsiteX256" fmla="*/ 526256 w 1247775"/>
                  <a:gd name="connsiteY256" fmla="*/ 568166 h 1857375"/>
                  <a:gd name="connsiteX257" fmla="*/ 526256 w 1247775"/>
                  <a:gd name="connsiteY257" fmla="*/ 566261 h 1857375"/>
                  <a:gd name="connsiteX258" fmla="*/ 508159 w 1247775"/>
                  <a:gd name="connsiteY258" fmla="*/ 548164 h 1857375"/>
                  <a:gd name="connsiteX259" fmla="*/ 490061 w 1247775"/>
                  <a:gd name="connsiteY259" fmla="*/ 566261 h 1857375"/>
                  <a:gd name="connsiteX260" fmla="*/ 508159 w 1247775"/>
                  <a:gd name="connsiteY260" fmla="*/ 584359 h 1857375"/>
                  <a:gd name="connsiteX261" fmla="*/ 513874 w 1247775"/>
                  <a:gd name="connsiteY261" fmla="*/ 583406 h 1857375"/>
                  <a:gd name="connsiteX262" fmla="*/ 512921 w 1247775"/>
                  <a:gd name="connsiteY262" fmla="*/ 588169 h 1857375"/>
                  <a:gd name="connsiteX263" fmla="*/ 515779 w 1247775"/>
                  <a:gd name="connsiteY263" fmla="*/ 599599 h 1857375"/>
                  <a:gd name="connsiteX264" fmla="*/ 511969 w 1247775"/>
                  <a:gd name="connsiteY264" fmla="*/ 599599 h 1857375"/>
                  <a:gd name="connsiteX265" fmla="*/ 506254 w 1247775"/>
                  <a:gd name="connsiteY265" fmla="*/ 600551 h 1857375"/>
                  <a:gd name="connsiteX266" fmla="*/ 497681 w 1247775"/>
                  <a:gd name="connsiteY266" fmla="*/ 594836 h 1857375"/>
                  <a:gd name="connsiteX267" fmla="*/ 489109 w 1247775"/>
                  <a:gd name="connsiteY267" fmla="*/ 602456 h 1857375"/>
                  <a:gd name="connsiteX268" fmla="*/ 487204 w 1247775"/>
                  <a:gd name="connsiteY268" fmla="*/ 603409 h 1857375"/>
                  <a:gd name="connsiteX269" fmla="*/ 475774 w 1247775"/>
                  <a:gd name="connsiteY269" fmla="*/ 599599 h 1857375"/>
                  <a:gd name="connsiteX270" fmla="*/ 454819 w 1247775"/>
                  <a:gd name="connsiteY270" fmla="*/ 620554 h 1857375"/>
                  <a:gd name="connsiteX271" fmla="*/ 455771 w 1247775"/>
                  <a:gd name="connsiteY271" fmla="*/ 625316 h 1857375"/>
                  <a:gd name="connsiteX272" fmla="*/ 450056 w 1247775"/>
                  <a:gd name="connsiteY272" fmla="*/ 633889 h 1857375"/>
                  <a:gd name="connsiteX273" fmla="*/ 459581 w 1247775"/>
                  <a:gd name="connsiteY273" fmla="*/ 643414 h 1857375"/>
                  <a:gd name="connsiteX274" fmla="*/ 484346 w 1247775"/>
                  <a:gd name="connsiteY274" fmla="*/ 668179 h 1857375"/>
                  <a:gd name="connsiteX275" fmla="*/ 498634 w 1247775"/>
                  <a:gd name="connsiteY275" fmla="*/ 663416 h 1857375"/>
                  <a:gd name="connsiteX276" fmla="*/ 503396 w 1247775"/>
                  <a:gd name="connsiteY276" fmla="*/ 662464 h 1857375"/>
                  <a:gd name="connsiteX277" fmla="*/ 511016 w 1247775"/>
                  <a:gd name="connsiteY277" fmla="*/ 664369 h 1857375"/>
                  <a:gd name="connsiteX278" fmla="*/ 511969 w 1247775"/>
                  <a:gd name="connsiteY278" fmla="*/ 667226 h 1857375"/>
                  <a:gd name="connsiteX279" fmla="*/ 511969 w 1247775"/>
                  <a:gd name="connsiteY279" fmla="*/ 668179 h 1857375"/>
                  <a:gd name="connsiteX280" fmla="*/ 513874 w 1247775"/>
                  <a:gd name="connsiteY280" fmla="*/ 677704 h 1857375"/>
                  <a:gd name="connsiteX281" fmla="*/ 511969 w 1247775"/>
                  <a:gd name="connsiteY281" fmla="*/ 678656 h 1857375"/>
                  <a:gd name="connsiteX282" fmla="*/ 498634 w 1247775"/>
                  <a:gd name="connsiteY282" fmla="*/ 671036 h 1857375"/>
                  <a:gd name="connsiteX283" fmla="*/ 487204 w 1247775"/>
                  <a:gd name="connsiteY283" fmla="*/ 675799 h 1857375"/>
                  <a:gd name="connsiteX284" fmla="*/ 481489 w 1247775"/>
                  <a:gd name="connsiteY284" fmla="*/ 673894 h 1857375"/>
                  <a:gd name="connsiteX285" fmla="*/ 470059 w 1247775"/>
                  <a:gd name="connsiteY285" fmla="*/ 685324 h 1857375"/>
                  <a:gd name="connsiteX286" fmla="*/ 481489 w 1247775"/>
                  <a:gd name="connsiteY286" fmla="*/ 696754 h 1857375"/>
                  <a:gd name="connsiteX287" fmla="*/ 484346 w 1247775"/>
                  <a:gd name="connsiteY287" fmla="*/ 695801 h 1857375"/>
                  <a:gd name="connsiteX288" fmla="*/ 488156 w 1247775"/>
                  <a:gd name="connsiteY288" fmla="*/ 700564 h 1857375"/>
                  <a:gd name="connsiteX289" fmla="*/ 486251 w 1247775"/>
                  <a:gd name="connsiteY289" fmla="*/ 712946 h 1857375"/>
                  <a:gd name="connsiteX290" fmla="*/ 486251 w 1247775"/>
                  <a:gd name="connsiteY290" fmla="*/ 715804 h 1857375"/>
                  <a:gd name="connsiteX291" fmla="*/ 460534 w 1247775"/>
                  <a:gd name="connsiteY291" fmla="*/ 701516 h 1857375"/>
                  <a:gd name="connsiteX292" fmla="*/ 435769 w 1247775"/>
                  <a:gd name="connsiteY292" fmla="*/ 714851 h 1857375"/>
                  <a:gd name="connsiteX293" fmla="*/ 426244 w 1247775"/>
                  <a:gd name="connsiteY293" fmla="*/ 711041 h 1857375"/>
                  <a:gd name="connsiteX294" fmla="*/ 432911 w 1247775"/>
                  <a:gd name="connsiteY294" fmla="*/ 701516 h 1857375"/>
                  <a:gd name="connsiteX295" fmla="*/ 437674 w 1247775"/>
                  <a:gd name="connsiteY295" fmla="*/ 691039 h 1857375"/>
                  <a:gd name="connsiteX296" fmla="*/ 431006 w 1247775"/>
                  <a:gd name="connsiteY296" fmla="*/ 679609 h 1857375"/>
                  <a:gd name="connsiteX297" fmla="*/ 410051 w 1247775"/>
                  <a:gd name="connsiteY297" fmla="*/ 668179 h 1857375"/>
                  <a:gd name="connsiteX298" fmla="*/ 404336 w 1247775"/>
                  <a:gd name="connsiteY298" fmla="*/ 669131 h 1857375"/>
                  <a:gd name="connsiteX299" fmla="*/ 401479 w 1247775"/>
                  <a:gd name="connsiteY299" fmla="*/ 661511 h 1857375"/>
                  <a:gd name="connsiteX300" fmla="*/ 409099 w 1247775"/>
                  <a:gd name="connsiteY300" fmla="*/ 650081 h 1857375"/>
                  <a:gd name="connsiteX301" fmla="*/ 410051 w 1247775"/>
                  <a:gd name="connsiteY301" fmla="*/ 647224 h 1857375"/>
                  <a:gd name="connsiteX302" fmla="*/ 410051 w 1247775"/>
                  <a:gd name="connsiteY302" fmla="*/ 647224 h 1857375"/>
                  <a:gd name="connsiteX303" fmla="*/ 411956 w 1247775"/>
                  <a:gd name="connsiteY303" fmla="*/ 634841 h 1857375"/>
                  <a:gd name="connsiteX304" fmla="*/ 370046 w 1247775"/>
                  <a:gd name="connsiteY304" fmla="*/ 592931 h 1857375"/>
                  <a:gd name="connsiteX305" fmla="*/ 360521 w 1247775"/>
                  <a:gd name="connsiteY305" fmla="*/ 593884 h 1857375"/>
                  <a:gd name="connsiteX306" fmla="*/ 362426 w 1247775"/>
                  <a:gd name="connsiteY306" fmla="*/ 588169 h 1857375"/>
                  <a:gd name="connsiteX307" fmla="*/ 350996 w 1247775"/>
                  <a:gd name="connsiteY307" fmla="*/ 576739 h 1857375"/>
                  <a:gd name="connsiteX308" fmla="*/ 342424 w 1247775"/>
                  <a:gd name="connsiteY308" fmla="*/ 580549 h 1857375"/>
                  <a:gd name="connsiteX309" fmla="*/ 335756 w 1247775"/>
                  <a:gd name="connsiteY309" fmla="*/ 578644 h 1857375"/>
                  <a:gd name="connsiteX310" fmla="*/ 324326 w 1247775"/>
                  <a:gd name="connsiteY310" fmla="*/ 590074 h 1857375"/>
                  <a:gd name="connsiteX311" fmla="*/ 335756 w 1247775"/>
                  <a:gd name="connsiteY311" fmla="*/ 601504 h 1857375"/>
                  <a:gd name="connsiteX312" fmla="*/ 344329 w 1247775"/>
                  <a:gd name="connsiteY312" fmla="*/ 597694 h 1857375"/>
                  <a:gd name="connsiteX313" fmla="*/ 348139 w 1247775"/>
                  <a:gd name="connsiteY313" fmla="*/ 599599 h 1857375"/>
                  <a:gd name="connsiteX314" fmla="*/ 324326 w 1247775"/>
                  <a:gd name="connsiteY314" fmla="*/ 625316 h 1857375"/>
                  <a:gd name="connsiteX315" fmla="*/ 324326 w 1247775"/>
                  <a:gd name="connsiteY315" fmla="*/ 627221 h 1857375"/>
                  <a:gd name="connsiteX316" fmla="*/ 316706 w 1247775"/>
                  <a:gd name="connsiteY316" fmla="*/ 633889 h 1857375"/>
                  <a:gd name="connsiteX317" fmla="*/ 316706 w 1247775"/>
                  <a:gd name="connsiteY317" fmla="*/ 633889 h 1857375"/>
                  <a:gd name="connsiteX318" fmla="*/ 316706 w 1247775"/>
                  <a:gd name="connsiteY318" fmla="*/ 631031 h 1857375"/>
                  <a:gd name="connsiteX319" fmla="*/ 310039 w 1247775"/>
                  <a:gd name="connsiteY319" fmla="*/ 616744 h 1857375"/>
                  <a:gd name="connsiteX320" fmla="*/ 294799 w 1247775"/>
                  <a:gd name="connsiteY320" fmla="*/ 602456 h 1857375"/>
                  <a:gd name="connsiteX321" fmla="*/ 279559 w 1247775"/>
                  <a:gd name="connsiteY321" fmla="*/ 617696 h 1857375"/>
                  <a:gd name="connsiteX322" fmla="*/ 280511 w 1247775"/>
                  <a:gd name="connsiteY322" fmla="*/ 623411 h 1857375"/>
                  <a:gd name="connsiteX323" fmla="*/ 278606 w 1247775"/>
                  <a:gd name="connsiteY323" fmla="*/ 631031 h 1857375"/>
                  <a:gd name="connsiteX324" fmla="*/ 297656 w 1247775"/>
                  <a:gd name="connsiteY324" fmla="*/ 650081 h 1857375"/>
                  <a:gd name="connsiteX325" fmla="*/ 310039 w 1247775"/>
                  <a:gd name="connsiteY325" fmla="*/ 645319 h 1857375"/>
                  <a:gd name="connsiteX326" fmla="*/ 310991 w 1247775"/>
                  <a:gd name="connsiteY326" fmla="*/ 645319 h 1857375"/>
                  <a:gd name="connsiteX327" fmla="*/ 310039 w 1247775"/>
                  <a:gd name="connsiteY327" fmla="*/ 652939 h 1857375"/>
                  <a:gd name="connsiteX328" fmla="*/ 312896 w 1247775"/>
                  <a:gd name="connsiteY328" fmla="*/ 666274 h 1857375"/>
                  <a:gd name="connsiteX329" fmla="*/ 308134 w 1247775"/>
                  <a:gd name="connsiteY329" fmla="*/ 665321 h 1857375"/>
                  <a:gd name="connsiteX330" fmla="*/ 304324 w 1247775"/>
                  <a:gd name="connsiteY330" fmla="*/ 666274 h 1857375"/>
                  <a:gd name="connsiteX331" fmla="*/ 304324 w 1247775"/>
                  <a:gd name="connsiteY331" fmla="*/ 664369 h 1857375"/>
                  <a:gd name="connsiteX332" fmla="*/ 290036 w 1247775"/>
                  <a:gd name="connsiteY332" fmla="*/ 650081 h 1857375"/>
                  <a:gd name="connsiteX333" fmla="*/ 275749 w 1247775"/>
                  <a:gd name="connsiteY333" fmla="*/ 664369 h 1857375"/>
                  <a:gd name="connsiteX334" fmla="*/ 290036 w 1247775"/>
                  <a:gd name="connsiteY334" fmla="*/ 678656 h 1857375"/>
                  <a:gd name="connsiteX335" fmla="*/ 289084 w 1247775"/>
                  <a:gd name="connsiteY335" fmla="*/ 685324 h 1857375"/>
                  <a:gd name="connsiteX336" fmla="*/ 309086 w 1247775"/>
                  <a:gd name="connsiteY336" fmla="*/ 705326 h 1857375"/>
                  <a:gd name="connsiteX337" fmla="*/ 329089 w 1247775"/>
                  <a:gd name="connsiteY337" fmla="*/ 685324 h 1857375"/>
                  <a:gd name="connsiteX338" fmla="*/ 328136 w 1247775"/>
                  <a:gd name="connsiteY338" fmla="*/ 679609 h 1857375"/>
                  <a:gd name="connsiteX339" fmla="*/ 337661 w 1247775"/>
                  <a:gd name="connsiteY339" fmla="*/ 682466 h 1857375"/>
                  <a:gd name="connsiteX340" fmla="*/ 342424 w 1247775"/>
                  <a:gd name="connsiteY340" fmla="*/ 690086 h 1857375"/>
                  <a:gd name="connsiteX341" fmla="*/ 345281 w 1247775"/>
                  <a:gd name="connsiteY341" fmla="*/ 698659 h 1857375"/>
                  <a:gd name="connsiteX342" fmla="*/ 344329 w 1247775"/>
                  <a:gd name="connsiteY342" fmla="*/ 698659 h 1857375"/>
                  <a:gd name="connsiteX343" fmla="*/ 329089 w 1247775"/>
                  <a:gd name="connsiteY343" fmla="*/ 713899 h 1857375"/>
                  <a:gd name="connsiteX344" fmla="*/ 329089 w 1247775"/>
                  <a:gd name="connsiteY344" fmla="*/ 715804 h 1857375"/>
                  <a:gd name="connsiteX345" fmla="*/ 327184 w 1247775"/>
                  <a:gd name="connsiteY345" fmla="*/ 719614 h 1857375"/>
                  <a:gd name="connsiteX346" fmla="*/ 316706 w 1247775"/>
                  <a:gd name="connsiteY346" fmla="*/ 715804 h 1857375"/>
                  <a:gd name="connsiteX347" fmla="*/ 300514 w 1247775"/>
                  <a:gd name="connsiteY347" fmla="*/ 731996 h 1857375"/>
                  <a:gd name="connsiteX348" fmla="*/ 316706 w 1247775"/>
                  <a:gd name="connsiteY348" fmla="*/ 748189 h 1857375"/>
                  <a:gd name="connsiteX349" fmla="*/ 328136 w 1247775"/>
                  <a:gd name="connsiteY349" fmla="*/ 743426 h 1857375"/>
                  <a:gd name="connsiteX350" fmla="*/ 333851 w 1247775"/>
                  <a:gd name="connsiteY350" fmla="*/ 750094 h 1857375"/>
                  <a:gd name="connsiteX351" fmla="*/ 333851 w 1247775"/>
                  <a:gd name="connsiteY351" fmla="*/ 750094 h 1857375"/>
                  <a:gd name="connsiteX352" fmla="*/ 324326 w 1247775"/>
                  <a:gd name="connsiteY352" fmla="*/ 759619 h 1857375"/>
                  <a:gd name="connsiteX353" fmla="*/ 333851 w 1247775"/>
                  <a:gd name="connsiteY353" fmla="*/ 769144 h 1857375"/>
                  <a:gd name="connsiteX354" fmla="*/ 341471 w 1247775"/>
                  <a:gd name="connsiteY354" fmla="*/ 765334 h 1857375"/>
                  <a:gd name="connsiteX355" fmla="*/ 339566 w 1247775"/>
                  <a:gd name="connsiteY355" fmla="*/ 774859 h 1857375"/>
                  <a:gd name="connsiteX356" fmla="*/ 342424 w 1247775"/>
                  <a:gd name="connsiteY356" fmla="*/ 788194 h 1857375"/>
                  <a:gd name="connsiteX357" fmla="*/ 332899 w 1247775"/>
                  <a:gd name="connsiteY357" fmla="*/ 794861 h 1857375"/>
                  <a:gd name="connsiteX358" fmla="*/ 332899 w 1247775"/>
                  <a:gd name="connsiteY358" fmla="*/ 792956 h 1857375"/>
                  <a:gd name="connsiteX359" fmla="*/ 313849 w 1247775"/>
                  <a:gd name="connsiteY359" fmla="*/ 772954 h 1857375"/>
                  <a:gd name="connsiteX360" fmla="*/ 309086 w 1247775"/>
                  <a:gd name="connsiteY360" fmla="*/ 772001 h 1857375"/>
                  <a:gd name="connsiteX361" fmla="*/ 299561 w 1247775"/>
                  <a:gd name="connsiteY361" fmla="*/ 777716 h 1857375"/>
                  <a:gd name="connsiteX362" fmla="*/ 292894 w 1247775"/>
                  <a:gd name="connsiteY362" fmla="*/ 792956 h 1857375"/>
                  <a:gd name="connsiteX363" fmla="*/ 312896 w 1247775"/>
                  <a:gd name="connsiteY363" fmla="*/ 812959 h 1857375"/>
                  <a:gd name="connsiteX364" fmla="*/ 328136 w 1247775"/>
                  <a:gd name="connsiteY364" fmla="*/ 806291 h 1857375"/>
                  <a:gd name="connsiteX365" fmla="*/ 328136 w 1247775"/>
                  <a:gd name="connsiteY365" fmla="*/ 808196 h 1857375"/>
                  <a:gd name="connsiteX366" fmla="*/ 331946 w 1247775"/>
                  <a:gd name="connsiteY366" fmla="*/ 820579 h 1857375"/>
                  <a:gd name="connsiteX367" fmla="*/ 314801 w 1247775"/>
                  <a:gd name="connsiteY367" fmla="*/ 844391 h 1857375"/>
                  <a:gd name="connsiteX368" fmla="*/ 340519 w 1247775"/>
                  <a:gd name="connsiteY368" fmla="*/ 870109 h 1857375"/>
                  <a:gd name="connsiteX369" fmla="*/ 351949 w 1247775"/>
                  <a:gd name="connsiteY369" fmla="*/ 867251 h 1857375"/>
                  <a:gd name="connsiteX370" fmla="*/ 353854 w 1247775"/>
                  <a:gd name="connsiteY370" fmla="*/ 867251 h 1857375"/>
                  <a:gd name="connsiteX371" fmla="*/ 352901 w 1247775"/>
                  <a:gd name="connsiteY371" fmla="*/ 871061 h 1857375"/>
                  <a:gd name="connsiteX372" fmla="*/ 367189 w 1247775"/>
                  <a:gd name="connsiteY372" fmla="*/ 885349 h 1857375"/>
                  <a:gd name="connsiteX373" fmla="*/ 368141 w 1247775"/>
                  <a:gd name="connsiteY373" fmla="*/ 885349 h 1857375"/>
                  <a:gd name="connsiteX374" fmla="*/ 371951 w 1247775"/>
                  <a:gd name="connsiteY374" fmla="*/ 890111 h 1857375"/>
                  <a:gd name="connsiteX375" fmla="*/ 372904 w 1247775"/>
                  <a:gd name="connsiteY375" fmla="*/ 892016 h 1857375"/>
                  <a:gd name="connsiteX376" fmla="*/ 367189 w 1247775"/>
                  <a:gd name="connsiteY376" fmla="*/ 890111 h 1857375"/>
                  <a:gd name="connsiteX377" fmla="*/ 358616 w 1247775"/>
                  <a:gd name="connsiteY377" fmla="*/ 898684 h 1857375"/>
                  <a:gd name="connsiteX378" fmla="*/ 367189 w 1247775"/>
                  <a:gd name="connsiteY378" fmla="*/ 907256 h 1857375"/>
                  <a:gd name="connsiteX379" fmla="*/ 375761 w 1247775"/>
                  <a:gd name="connsiteY379" fmla="*/ 898684 h 1857375"/>
                  <a:gd name="connsiteX380" fmla="*/ 373856 w 1247775"/>
                  <a:gd name="connsiteY380" fmla="*/ 892969 h 1857375"/>
                  <a:gd name="connsiteX381" fmla="*/ 386239 w 1247775"/>
                  <a:gd name="connsiteY381" fmla="*/ 899636 h 1857375"/>
                  <a:gd name="connsiteX382" fmla="*/ 386239 w 1247775"/>
                  <a:gd name="connsiteY382" fmla="*/ 899636 h 1857375"/>
                  <a:gd name="connsiteX383" fmla="*/ 417671 w 1247775"/>
                  <a:gd name="connsiteY383" fmla="*/ 920591 h 1857375"/>
                  <a:gd name="connsiteX384" fmla="*/ 417671 w 1247775"/>
                  <a:gd name="connsiteY384" fmla="*/ 920591 h 1857375"/>
                  <a:gd name="connsiteX385" fmla="*/ 425291 w 1247775"/>
                  <a:gd name="connsiteY385" fmla="*/ 926306 h 1857375"/>
                  <a:gd name="connsiteX386" fmla="*/ 431006 w 1247775"/>
                  <a:gd name="connsiteY386" fmla="*/ 923449 h 1857375"/>
                  <a:gd name="connsiteX387" fmla="*/ 435769 w 1247775"/>
                  <a:gd name="connsiteY387" fmla="*/ 924401 h 1857375"/>
                  <a:gd name="connsiteX388" fmla="*/ 447199 w 1247775"/>
                  <a:gd name="connsiteY388" fmla="*/ 916781 h 1857375"/>
                  <a:gd name="connsiteX389" fmla="*/ 450056 w 1247775"/>
                  <a:gd name="connsiteY389" fmla="*/ 917734 h 1857375"/>
                  <a:gd name="connsiteX390" fmla="*/ 449104 w 1247775"/>
                  <a:gd name="connsiteY390" fmla="*/ 922496 h 1857375"/>
                  <a:gd name="connsiteX391" fmla="*/ 454819 w 1247775"/>
                  <a:gd name="connsiteY391" fmla="*/ 935831 h 1857375"/>
                  <a:gd name="connsiteX392" fmla="*/ 454819 w 1247775"/>
                  <a:gd name="connsiteY392" fmla="*/ 935831 h 1857375"/>
                  <a:gd name="connsiteX393" fmla="*/ 449104 w 1247775"/>
                  <a:gd name="connsiteY393" fmla="*/ 936784 h 1857375"/>
                  <a:gd name="connsiteX394" fmla="*/ 438626 w 1247775"/>
                  <a:gd name="connsiteY394" fmla="*/ 934879 h 1857375"/>
                  <a:gd name="connsiteX395" fmla="*/ 415766 w 1247775"/>
                  <a:gd name="connsiteY395" fmla="*/ 942499 h 1857375"/>
                  <a:gd name="connsiteX396" fmla="*/ 415766 w 1247775"/>
                  <a:gd name="connsiteY396" fmla="*/ 939641 h 1857375"/>
                  <a:gd name="connsiteX397" fmla="*/ 401479 w 1247775"/>
                  <a:gd name="connsiteY397" fmla="*/ 925354 h 1857375"/>
                  <a:gd name="connsiteX398" fmla="*/ 387191 w 1247775"/>
                  <a:gd name="connsiteY398" fmla="*/ 939641 h 1857375"/>
                  <a:gd name="connsiteX399" fmla="*/ 401479 w 1247775"/>
                  <a:gd name="connsiteY399" fmla="*/ 953929 h 1857375"/>
                  <a:gd name="connsiteX400" fmla="*/ 405289 w 1247775"/>
                  <a:gd name="connsiteY400" fmla="*/ 953929 h 1857375"/>
                  <a:gd name="connsiteX401" fmla="*/ 399574 w 1247775"/>
                  <a:gd name="connsiteY401" fmla="*/ 973931 h 1857375"/>
                  <a:gd name="connsiteX402" fmla="*/ 392906 w 1247775"/>
                  <a:gd name="connsiteY402" fmla="*/ 972979 h 1857375"/>
                  <a:gd name="connsiteX403" fmla="*/ 359569 w 1247775"/>
                  <a:gd name="connsiteY403" fmla="*/ 1006316 h 1857375"/>
                  <a:gd name="connsiteX404" fmla="*/ 392906 w 1247775"/>
                  <a:gd name="connsiteY404" fmla="*/ 1039654 h 1857375"/>
                  <a:gd name="connsiteX405" fmla="*/ 404336 w 1247775"/>
                  <a:gd name="connsiteY405" fmla="*/ 1037749 h 1857375"/>
                  <a:gd name="connsiteX406" fmla="*/ 409099 w 1247775"/>
                  <a:gd name="connsiteY406" fmla="*/ 1038701 h 1857375"/>
                  <a:gd name="connsiteX407" fmla="*/ 418624 w 1247775"/>
                  <a:gd name="connsiteY407" fmla="*/ 1029176 h 1857375"/>
                  <a:gd name="connsiteX408" fmla="*/ 418624 w 1247775"/>
                  <a:gd name="connsiteY408" fmla="*/ 1028224 h 1857375"/>
                  <a:gd name="connsiteX409" fmla="*/ 421481 w 1247775"/>
                  <a:gd name="connsiteY409" fmla="*/ 1024414 h 1857375"/>
                  <a:gd name="connsiteX410" fmla="*/ 424339 w 1247775"/>
                  <a:gd name="connsiteY410" fmla="*/ 1026319 h 1857375"/>
                  <a:gd name="connsiteX411" fmla="*/ 432911 w 1247775"/>
                  <a:gd name="connsiteY411" fmla="*/ 1035844 h 1857375"/>
                  <a:gd name="connsiteX412" fmla="*/ 429101 w 1247775"/>
                  <a:gd name="connsiteY412" fmla="*/ 1042511 h 1857375"/>
                  <a:gd name="connsiteX413" fmla="*/ 436721 w 1247775"/>
                  <a:gd name="connsiteY413" fmla="*/ 1050131 h 1857375"/>
                  <a:gd name="connsiteX414" fmla="*/ 444341 w 1247775"/>
                  <a:gd name="connsiteY414" fmla="*/ 1042511 h 1857375"/>
                  <a:gd name="connsiteX415" fmla="*/ 442436 w 1247775"/>
                  <a:gd name="connsiteY415" fmla="*/ 1037749 h 1857375"/>
                  <a:gd name="connsiteX416" fmla="*/ 447199 w 1247775"/>
                  <a:gd name="connsiteY416" fmla="*/ 1036796 h 1857375"/>
                  <a:gd name="connsiteX417" fmla="*/ 452914 w 1247775"/>
                  <a:gd name="connsiteY417" fmla="*/ 1042511 h 1857375"/>
                  <a:gd name="connsiteX418" fmla="*/ 447199 w 1247775"/>
                  <a:gd name="connsiteY418" fmla="*/ 1048226 h 1857375"/>
                  <a:gd name="connsiteX419" fmla="*/ 447199 w 1247775"/>
                  <a:gd name="connsiteY419" fmla="*/ 1048226 h 1857375"/>
                  <a:gd name="connsiteX420" fmla="*/ 424339 w 1247775"/>
                  <a:gd name="connsiteY420" fmla="*/ 1071086 h 1857375"/>
                  <a:gd name="connsiteX421" fmla="*/ 425291 w 1247775"/>
                  <a:gd name="connsiteY421" fmla="*/ 1076801 h 1857375"/>
                  <a:gd name="connsiteX422" fmla="*/ 412909 w 1247775"/>
                  <a:gd name="connsiteY422" fmla="*/ 1072991 h 1857375"/>
                  <a:gd name="connsiteX423" fmla="*/ 389096 w 1247775"/>
                  <a:gd name="connsiteY423" fmla="*/ 1096804 h 1857375"/>
                  <a:gd name="connsiteX424" fmla="*/ 389096 w 1247775"/>
                  <a:gd name="connsiteY424" fmla="*/ 1098709 h 1857375"/>
                  <a:gd name="connsiteX425" fmla="*/ 389096 w 1247775"/>
                  <a:gd name="connsiteY425" fmla="*/ 1098709 h 1857375"/>
                  <a:gd name="connsiteX426" fmla="*/ 377666 w 1247775"/>
                  <a:gd name="connsiteY426" fmla="*/ 1091089 h 1857375"/>
                  <a:gd name="connsiteX427" fmla="*/ 371951 w 1247775"/>
                  <a:gd name="connsiteY427" fmla="*/ 1092994 h 1857375"/>
                  <a:gd name="connsiteX428" fmla="*/ 374809 w 1247775"/>
                  <a:gd name="connsiteY428" fmla="*/ 1082516 h 1857375"/>
                  <a:gd name="connsiteX429" fmla="*/ 371951 w 1247775"/>
                  <a:gd name="connsiteY429" fmla="*/ 1072039 h 1857375"/>
                  <a:gd name="connsiteX430" fmla="*/ 375761 w 1247775"/>
                  <a:gd name="connsiteY430" fmla="*/ 1072991 h 1857375"/>
                  <a:gd name="connsiteX431" fmla="*/ 388144 w 1247775"/>
                  <a:gd name="connsiteY431" fmla="*/ 1060609 h 1857375"/>
                  <a:gd name="connsiteX432" fmla="*/ 388144 w 1247775"/>
                  <a:gd name="connsiteY432" fmla="*/ 1060609 h 1857375"/>
                  <a:gd name="connsiteX433" fmla="*/ 390049 w 1247775"/>
                  <a:gd name="connsiteY433" fmla="*/ 1054894 h 1857375"/>
                  <a:gd name="connsiteX434" fmla="*/ 381476 w 1247775"/>
                  <a:gd name="connsiteY434" fmla="*/ 1046321 h 1857375"/>
                  <a:gd name="connsiteX435" fmla="*/ 375761 w 1247775"/>
                  <a:gd name="connsiteY435" fmla="*/ 1048226 h 1857375"/>
                  <a:gd name="connsiteX436" fmla="*/ 374809 w 1247775"/>
                  <a:gd name="connsiteY436" fmla="*/ 1048226 h 1857375"/>
                  <a:gd name="connsiteX437" fmla="*/ 362426 w 1247775"/>
                  <a:gd name="connsiteY437" fmla="*/ 1060609 h 1857375"/>
                  <a:gd name="connsiteX438" fmla="*/ 363379 w 1247775"/>
                  <a:gd name="connsiteY438" fmla="*/ 1065371 h 1857375"/>
                  <a:gd name="connsiteX439" fmla="*/ 353854 w 1247775"/>
                  <a:gd name="connsiteY439" fmla="*/ 1062514 h 1857375"/>
                  <a:gd name="connsiteX440" fmla="*/ 333851 w 1247775"/>
                  <a:gd name="connsiteY440" fmla="*/ 1082516 h 1857375"/>
                  <a:gd name="connsiteX441" fmla="*/ 338614 w 1247775"/>
                  <a:gd name="connsiteY441" fmla="*/ 1094899 h 1857375"/>
                  <a:gd name="connsiteX442" fmla="*/ 336709 w 1247775"/>
                  <a:gd name="connsiteY442" fmla="*/ 1094899 h 1857375"/>
                  <a:gd name="connsiteX443" fmla="*/ 327184 w 1247775"/>
                  <a:gd name="connsiteY443" fmla="*/ 1104424 h 1857375"/>
                  <a:gd name="connsiteX444" fmla="*/ 328136 w 1247775"/>
                  <a:gd name="connsiteY444" fmla="*/ 1107281 h 1857375"/>
                  <a:gd name="connsiteX445" fmla="*/ 324326 w 1247775"/>
                  <a:gd name="connsiteY445" fmla="*/ 1108234 h 1857375"/>
                  <a:gd name="connsiteX446" fmla="*/ 324326 w 1247775"/>
                  <a:gd name="connsiteY446" fmla="*/ 1108234 h 1857375"/>
                  <a:gd name="connsiteX447" fmla="*/ 323374 w 1247775"/>
                  <a:gd name="connsiteY447" fmla="*/ 1108234 h 1857375"/>
                  <a:gd name="connsiteX448" fmla="*/ 326231 w 1247775"/>
                  <a:gd name="connsiteY448" fmla="*/ 1100614 h 1857375"/>
                  <a:gd name="connsiteX449" fmla="*/ 311944 w 1247775"/>
                  <a:gd name="connsiteY449" fmla="*/ 1086326 h 1857375"/>
                  <a:gd name="connsiteX450" fmla="*/ 307181 w 1247775"/>
                  <a:gd name="connsiteY450" fmla="*/ 1087279 h 1857375"/>
                  <a:gd name="connsiteX451" fmla="*/ 310991 w 1247775"/>
                  <a:gd name="connsiteY451" fmla="*/ 1080611 h 1857375"/>
                  <a:gd name="connsiteX452" fmla="*/ 312896 w 1247775"/>
                  <a:gd name="connsiteY452" fmla="*/ 1080611 h 1857375"/>
                  <a:gd name="connsiteX453" fmla="*/ 343376 w 1247775"/>
                  <a:gd name="connsiteY453" fmla="*/ 1050131 h 1857375"/>
                  <a:gd name="connsiteX454" fmla="*/ 342424 w 1247775"/>
                  <a:gd name="connsiteY454" fmla="*/ 1044416 h 1857375"/>
                  <a:gd name="connsiteX455" fmla="*/ 350996 w 1247775"/>
                  <a:gd name="connsiteY455" fmla="*/ 1032034 h 1857375"/>
                  <a:gd name="connsiteX456" fmla="*/ 337661 w 1247775"/>
                  <a:gd name="connsiteY456" fmla="*/ 1018699 h 1857375"/>
                  <a:gd name="connsiteX457" fmla="*/ 327184 w 1247775"/>
                  <a:gd name="connsiteY457" fmla="*/ 1023461 h 1857375"/>
                  <a:gd name="connsiteX458" fmla="*/ 322421 w 1247775"/>
                  <a:gd name="connsiteY458" fmla="*/ 1021556 h 1857375"/>
                  <a:gd name="connsiteX459" fmla="*/ 322421 w 1247775"/>
                  <a:gd name="connsiteY459" fmla="*/ 1020604 h 1857375"/>
                  <a:gd name="connsiteX460" fmla="*/ 330041 w 1247775"/>
                  <a:gd name="connsiteY460" fmla="*/ 1005364 h 1857375"/>
                  <a:gd name="connsiteX461" fmla="*/ 312896 w 1247775"/>
                  <a:gd name="connsiteY461" fmla="*/ 987266 h 1857375"/>
                  <a:gd name="connsiteX462" fmla="*/ 317659 w 1247775"/>
                  <a:gd name="connsiteY462" fmla="*/ 978694 h 1857375"/>
                  <a:gd name="connsiteX463" fmla="*/ 328136 w 1247775"/>
                  <a:gd name="connsiteY463" fmla="*/ 971074 h 1857375"/>
                  <a:gd name="connsiteX464" fmla="*/ 345281 w 1247775"/>
                  <a:gd name="connsiteY464" fmla="*/ 976789 h 1857375"/>
                  <a:gd name="connsiteX465" fmla="*/ 374809 w 1247775"/>
                  <a:gd name="connsiteY465" fmla="*/ 947261 h 1857375"/>
                  <a:gd name="connsiteX466" fmla="*/ 350996 w 1247775"/>
                  <a:gd name="connsiteY466" fmla="*/ 918686 h 1857375"/>
                  <a:gd name="connsiteX467" fmla="*/ 350044 w 1247775"/>
                  <a:gd name="connsiteY467" fmla="*/ 915829 h 1857375"/>
                  <a:gd name="connsiteX468" fmla="*/ 357664 w 1247775"/>
                  <a:gd name="connsiteY468" fmla="*/ 903446 h 1857375"/>
                  <a:gd name="connsiteX469" fmla="*/ 344329 w 1247775"/>
                  <a:gd name="connsiteY469" fmla="*/ 890111 h 1857375"/>
                  <a:gd name="connsiteX470" fmla="*/ 330994 w 1247775"/>
                  <a:gd name="connsiteY470" fmla="*/ 903446 h 1857375"/>
                  <a:gd name="connsiteX471" fmla="*/ 331946 w 1247775"/>
                  <a:gd name="connsiteY471" fmla="*/ 908209 h 1857375"/>
                  <a:gd name="connsiteX472" fmla="*/ 323374 w 1247775"/>
                  <a:gd name="connsiteY472" fmla="*/ 918686 h 1857375"/>
                  <a:gd name="connsiteX473" fmla="*/ 304324 w 1247775"/>
                  <a:gd name="connsiteY473" fmla="*/ 912971 h 1857375"/>
                  <a:gd name="connsiteX474" fmla="*/ 281464 w 1247775"/>
                  <a:gd name="connsiteY474" fmla="*/ 921544 h 1857375"/>
                  <a:gd name="connsiteX475" fmla="*/ 281464 w 1247775"/>
                  <a:gd name="connsiteY475" fmla="*/ 920591 h 1857375"/>
                  <a:gd name="connsiteX476" fmla="*/ 256699 w 1247775"/>
                  <a:gd name="connsiteY476" fmla="*/ 895826 h 1857375"/>
                  <a:gd name="connsiteX477" fmla="*/ 251936 w 1247775"/>
                  <a:gd name="connsiteY477" fmla="*/ 896779 h 1857375"/>
                  <a:gd name="connsiteX478" fmla="*/ 234791 w 1247775"/>
                  <a:gd name="connsiteY478" fmla="*/ 872966 h 1857375"/>
                  <a:gd name="connsiteX479" fmla="*/ 234791 w 1247775"/>
                  <a:gd name="connsiteY479" fmla="*/ 872966 h 1857375"/>
                  <a:gd name="connsiteX480" fmla="*/ 250984 w 1247775"/>
                  <a:gd name="connsiteY480" fmla="*/ 856774 h 1857375"/>
                  <a:gd name="connsiteX481" fmla="*/ 234791 w 1247775"/>
                  <a:gd name="connsiteY481" fmla="*/ 840581 h 1857375"/>
                  <a:gd name="connsiteX482" fmla="*/ 218599 w 1247775"/>
                  <a:gd name="connsiteY482" fmla="*/ 856774 h 1857375"/>
                  <a:gd name="connsiteX483" fmla="*/ 227171 w 1247775"/>
                  <a:gd name="connsiteY483" fmla="*/ 871061 h 1857375"/>
                  <a:gd name="connsiteX484" fmla="*/ 223361 w 1247775"/>
                  <a:gd name="connsiteY484" fmla="*/ 871061 h 1857375"/>
                  <a:gd name="connsiteX485" fmla="*/ 216694 w 1247775"/>
                  <a:gd name="connsiteY485" fmla="*/ 872014 h 1857375"/>
                  <a:gd name="connsiteX486" fmla="*/ 213836 w 1247775"/>
                  <a:gd name="connsiteY486" fmla="*/ 870109 h 1857375"/>
                  <a:gd name="connsiteX487" fmla="*/ 200501 w 1247775"/>
                  <a:gd name="connsiteY487" fmla="*/ 859631 h 1857375"/>
                  <a:gd name="connsiteX488" fmla="*/ 196691 w 1247775"/>
                  <a:gd name="connsiteY488" fmla="*/ 860584 h 1857375"/>
                  <a:gd name="connsiteX489" fmla="*/ 196691 w 1247775"/>
                  <a:gd name="connsiteY489" fmla="*/ 860584 h 1857375"/>
                  <a:gd name="connsiteX490" fmla="*/ 194786 w 1247775"/>
                  <a:gd name="connsiteY490" fmla="*/ 849154 h 1857375"/>
                  <a:gd name="connsiteX491" fmla="*/ 198596 w 1247775"/>
                  <a:gd name="connsiteY491" fmla="*/ 842486 h 1857375"/>
                  <a:gd name="connsiteX492" fmla="*/ 203359 w 1247775"/>
                  <a:gd name="connsiteY492" fmla="*/ 827246 h 1857375"/>
                  <a:gd name="connsiteX493" fmla="*/ 200501 w 1247775"/>
                  <a:gd name="connsiteY493" fmla="*/ 815816 h 1857375"/>
                  <a:gd name="connsiteX494" fmla="*/ 205264 w 1247775"/>
                  <a:gd name="connsiteY494" fmla="*/ 816769 h 1857375"/>
                  <a:gd name="connsiteX495" fmla="*/ 226219 w 1247775"/>
                  <a:gd name="connsiteY495" fmla="*/ 795814 h 1857375"/>
                  <a:gd name="connsiteX496" fmla="*/ 205264 w 1247775"/>
                  <a:gd name="connsiteY496" fmla="*/ 774859 h 1857375"/>
                  <a:gd name="connsiteX497" fmla="*/ 184309 w 1247775"/>
                  <a:gd name="connsiteY497" fmla="*/ 795814 h 1857375"/>
                  <a:gd name="connsiteX498" fmla="*/ 186214 w 1247775"/>
                  <a:gd name="connsiteY498" fmla="*/ 803434 h 1857375"/>
                  <a:gd name="connsiteX499" fmla="*/ 177641 w 1247775"/>
                  <a:gd name="connsiteY499" fmla="*/ 802481 h 1857375"/>
                  <a:gd name="connsiteX500" fmla="*/ 157639 w 1247775"/>
                  <a:gd name="connsiteY500" fmla="*/ 812006 h 1857375"/>
                  <a:gd name="connsiteX501" fmla="*/ 140494 w 1247775"/>
                  <a:gd name="connsiteY501" fmla="*/ 802481 h 1857375"/>
                  <a:gd name="connsiteX502" fmla="*/ 130969 w 1247775"/>
                  <a:gd name="connsiteY502" fmla="*/ 804386 h 1857375"/>
                  <a:gd name="connsiteX503" fmla="*/ 120491 w 1247775"/>
                  <a:gd name="connsiteY503" fmla="*/ 794861 h 1857375"/>
                  <a:gd name="connsiteX504" fmla="*/ 110966 w 1247775"/>
                  <a:gd name="connsiteY504" fmla="*/ 800576 h 1857375"/>
                  <a:gd name="connsiteX505" fmla="*/ 98584 w 1247775"/>
                  <a:gd name="connsiteY505" fmla="*/ 818674 h 1857375"/>
                  <a:gd name="connsiteX506" fmla="*/ 118586 w 1247775"/>
                  <a:gd name="connsiteY506" fmla="*/ 838676 h 1857375"/>
                  <a:gd name="connsiteX507" fmla="*/ 126206 w 1247775"/>
                  <a:gd name="connsiteY507" fmla="*/ 836771 h 1857375"/>
                  <a:gd name="connsiteX508" fmla="*/ 140494 w 1247775"/>
                  <a:gd name="connsiteY508" fmla="*/ 842486 h 1857375"/>
                  <a:gd name="connsiteX509" fmla="*/ 148114 w 1247775"/>
                  <a:gd name="connsiteY509" fmla="*/ 840581 h 1857375"/>
                  <a:gd name="connsiteX510" fmla="*/ 141446 w 1247775"/>
                  <a:gd name="connsiteY510" fmla="*/ 858679 h 1857375"/>
                  <a:gd name="connsiteX511" fmla="*/ 161449 w 1247775"/>
                  <a:gd name="connsiteY511" fmla="*/ 885349 h 1857375"/>
                  <a:gd name="connsiteX512" fmla="*/ 153829 w 1247775"/>
                  <a:gd name="connsiteY512" fmla="*/ 911066 h 1857375"/>
                  <a:gd name="connsiteX513" fmla="*/ 165259 w 1247775"/>
                  <a:gd name="connsiteY513" fmla="*/ 940594 h 1857375"/>
                  <a:gd name="connsiteX514" fmla="*/ 154781 w 1247775"/>
                  <a:gd name="connsiteY514" fmla="*/ 955834 h 1857375"/>
                  <a:gd name="connsiteX515" fmla="*/ 170974 w 1247775"/>
                  <a:gd name="connsiteY515" fmla="*/ 972026 h 1857375"/>
                  <a:gd name="connsiteX516" fmla="*/ 187166 w 1247775"/>
                  <a:gd name="connsiteY516" fmla="*/ 957739 h 1857375"/>
                  <a:gd name="connsiteX517" fmla="*/ 188119 w 1247775"/>
                  <a:gd name="connsiteY517" fmla="*/ 957739 h 1857375"/>
                  <a:gd name="connsiteX518" fmla="*/ 192881 w 1247775"/>
                  <a:gd name="connsiteY518" fmla="*/ 955834 h 1857375"/>
                  <a:gd name="connsiteX519" fmla="*/ 199549 w 1247775"/>
                  <a:gd name="connsiteY519" fmla="*/ 956786 h 1857375"/>
                  <a:gd name="connsiteX520" fmla="*/ 211931 w 1247775"/>
                  <a:gd name="connsiteY520" fmla="*/ 954881 h 1857375"/>
                  <a:gd name="connsiteX521" fmla="*/ 211931 w 1247775"/>
                  <a:gd name="connsiteY521" fmla="*/ 954881 h 1857375"/>
                  <a:gd name="connsiteX522" fmla="*/ 228124 w 1247775"/>
                  <a:gd name="connsiteY522" fmla="*/ 948214 h 1857375"/>
                  <a:gd name="connsiteX523" fmla="*/ 237649 w 1247775"/>
                  <a:gd name="connsiteY523" fmla="*/ 954881 h 1857375"/>
                  <a:gd name="connsiteX524" fmla="*/ 241459 w 1247775"/>
                  <a:gd name="connsiteY524" fmla="*/ 953929 h 1857375"/>
                  <a:gd name="connsiteX525" fmla="*/ 254794 w 1247775"/>
                  <a:gd name="connsiteY525" fmla="*/ 957739 h 1857375"/>
                  <a:gd name="connsiteX526" fmla="*/ 267176 w 1247775"/>
                  <a:gd name="connsiteY526" fmla="*/ 953929 h 1857375"/>
                  <a:gd name="connsiteX527" fmla="*/ 269081 w 1247775"/>
                  <a:gd name="connsiteY527" fmla="*/ 953929 h 1857375"/>
                  <a:gd name="connsiteX528" fmla="*/ 272891 w 1247775"/>
                  <a:gd name="connsiteY528" fmla="*/ 952976 h 1857375"/>
                  <a:gd name="connsiteX529" fmla="*/ 281464 w 1247775"/>
                  <a:gd name="connsiteY529" fmla="*/ 970121 h 1857375"/>
                  <a:gd name="connsiteX530" fmla="*/ 277654 w 1247775"/>
                  <a:gd name="connsiteY530" fmla="*/ 970121 h 1857375"/>
                  <a:gd name="connsiteX531" fmla="*/ 275749 w 1247775"/>
                  <a:gd name="connsiteY531" fmla="*/ 970121 h 1857375"/>
                  <a:gd name="connsiteX532" fmla="*/ 265271 w 1247775"/>
                  <a:gd name="connsiteY532" fmla="*/ 959644 h 1857375"/>
                  <a:gd name="connsiteX533" fmla="*/ 254794 w 1247775"/>
                  <a:gd name="connsiteY533" fmla="*/ 970121 h 1857375"/>
                  <a:gd name="connsiteX534" fmla="*/ 260509 w 1247775"/>
                  <a:gd name="connsiteY534" fmla="*/ 979646 h 1857375"/>
                  <a:gd name="connsiteX535" fmla="*/ 257651 w 1247775"/>
                  <a:gd name="connsiteY535" fmla="*/ 986314 h 1857375"/>
                  <a:gd name="connsiteX536" fmla="*/ 247174 w 1247775"/>
                  <a:gd name="connsiteY536" fmla="*/ 982504 h 1857375"/>
                  <a:gd name="connsiteX537" fmla="*/ 230029 w 1247775"/>
                  <a:gd name="connsiteY537" fmla="*/ 966311 h 1857375"/>
                  <a:gd name="connsiteX538" fmla="*/ 212884 w 1247775"/>
                  <a:gd name="connsiteY538" fmla="*/ 983456 h 1857375"/>
                  <a:gd name="connsiteX539" fmla="*/ 215741 w 1247775"/>
                  <a:gd name="connsiteY539" fmla="*/ 992029 h 1857375"/>
                  <a:gd name="connsiteX540" fmla="*/ 206216 w 1247775"/>
                  <a:gd name="connsiteY540" fmla="*/ 1014889 h 1857375"/>
                  <a:gd name="connsiteX541" fmla="*/ 207169 w 1247775"/>
                  <a:gd name="connsiteY541" fmla="*/ 1022509 h 1857375"/>
                  <a:gd name="connsiteX542" fmla="*/ 200501 w 1247775"/>
                  <a:gd name="connsiteY542" fmla="*/ 1021556 h 1857375"/>
                  <a:gd name="connsiteX543" fmla="*/ 195739 w 1247775"/>
                  <a:gd name="connsiteY543" fmla="*/ 1022509 h 1857375"/>
                  <a:gd name="connsiteX544" fmla="*/ 182404 w 1247775"/>
                  <a:gd name="connsiteY544" fmla="*/ 1015841 h 1857375"/>
                  <a:gd name="connsiteX545" fmla="*/ 165259 w 1247775"/>
                  <a:gd name="connsiteY545" fmla="*/ 1032986 h 1857375"/>
                  <a:gd name="connsiteX546" fmla="*/ 170974 w 1247775"/>
                  <a:gd name="connsiteY546" fmla="*/ 1045369 h 1857375"/>
                  <a:gd name="connsiteX547" fmla="*/ 170021 w 1247775"/>
                  <a:gd name="connsiteY547" fmla="*/ 1051084 h 1857375"/>
                  <a:gd name="connsiteX548" fmla="*/ 170974 w 1247775"/>
                  <a:gd name="connsiteY548" fmla="*/ 1057751 h 1857375"/>
                  <a:gd name="connsiteX549" fmla="*/ 164306 w 1247775"/>
                  <a:gd name="connsiteY549" fmla="*/ 1073944 h 1857375"/>
                  <a:gd name="connsiteX550" fmla="*/ 166211 w 1247775"/>
                  <a:gd name="connsiteY550" fmla="*/ 1081564 h 1857375"/>
                  <a:gd name="connsiteX551" fmla="*/ 162401 w 1247775"/>
                  <a:gd name="connsiteY551" fmla="*/ 1081564 h 1857375"/>
                  <a:gd name="connsiteX552" fmla="*/ 162401 w 1247775"/>
                  <a:gd name="connsiteY552" fmla="*/ 1080611 h 1857375"/>
                  <a:gd name="connsiteX553" fmla="*/ 161449 w 1247775"/>
                  <a:gd name="connsiteY553" fmla="*/ 1074896 h 1857375"/>
                  <a:gd name="connsiteX554" fmla="*/ 162401 w 1247775"/>
                  <a:gd name="connsiteY554" fmla="*/ 1070134 h 1857375"/>
                  <a:gd name="connsiteX555" fmla="*/ 147161 w 1247775"/>
                  <a:gd name="connsiteY555" fmla="*/ 1054894 h 1857375"/>
                  <a:gd name="connsiteX556" fmla="*/ 137636 w 1247775"/>
                  <a:gd name="connsiteY556" fmla="*/ 1057751 h 1857375"/>
                  <a:gd name="connsiteX557" fmla="*/ 116681 w 1247775"/>
                  <a:gd name="connsiteY557" fmla="*/ 1080611 h 1857375"/>
                  <a:gd name="connsiteX558" fmla="*/ 135731 w 1247775"/>
                  <a:gd name="connsiteY558" fmla="*/ 1103471 h 1857375"/>
                  <a:gd name="connsiteX559" fmla="*/ 132874 w 1247775"/>
                  <a:gd name="connsiteY559" fmla="*/ 1115854 h 1857375"/>
                  <a:gd name="connsiteX560" fmla="*/ 157639 w 1247775"/>
                  <a:gd name="connsiteY560" fmla="*/ 1149191 h 1857375"/>
                  <a:gd name="connsiteX561" fmla="*/ 151924 w 1247775"/>
                  <a:gd name="connsiteY561" fmla="*/ 1148239 h 1857375"/>
                  <a:gd name="connsiteX562" fmla="*/ 123349 w 1247775"/>
                  <a:gd name="connsiteY562" fmla="*/ 1166336 h 1857375"/>
                  <a:gd name="connsiteX563" fmla="*/ 102394 w 1247775"/>
                  <a:gd name="connsiteY563" fmla="*/ 1157764 h 1857375"/>
                  <a:gd name="connsiteX564" fmla="*/ 73819 w 1247775"/>
                  <a:gd name="connsiteY564" fmla="*/ 1186339 h 1857375"/>
                  <a:gd name="connsiteX565" fmla="*/ 85249 w 1247775"/>
                  <a:gd name="connsiteY565" fmla="*/ 1209199 h 1857375"/>
                  <a:gd name="connsiteX566" fmla="*/ 85249 w 1247775"/>
                  <a:gd name="connsiteY566" fmla="*/ 1210151 h 1857375"/>
                  <a:gd name="connsiteX567" fmla="*/ 96679 w 1247775"/>
                  <a:gd name="connsiteY567" fmla="*/ 1222534 h 1857375"/>
                  <a:gd name="connsiteX568" fmla="*/ 84296 w 1247775"/>
                  <a:gd name="connsiteY568" fmla="*/ 1237774 h 1857375"/>
                  <a:gd name="connsiteX569" fmla="*/ 100489 w 1247775"/>
                  <a:gd name="connsiteY569" fmla="*/ 1253966 h 1857375"/>
                  <a:gd name="connsiteX570" fmla="*/ 115729 w 1247775"/>
                  <a:gd name="connsiteY570" fmla="*/ 1241584 h 1857375"/>
                  <a:gd name="connsiteX571" fmla="*/ 139541 w 1247775"/>
                  <a:gd name="connsiteY571" fmla="*/ 1256824 h 1857375"/>
                  <a:gd name="connsiteX572" fmla="*/ 140494 w 1247775"/>
                  <a:gd name="connsiteY572" fmla="*/ 1256824 h 1857375"/>
                  <a:gd name="connsiteX573" fmla="*/ 140494 w 1247775"/>
                  <a:gd name="connsiteY573" fmla="*/ 1257776 h 1857375"/>
                  <a:gd name="connsiteX574" fmla="*/ 130016 w 1247775"/>
                  <a:gd name="connsiteY574" fmla="*/ 1272064 h 1857375"/>
                  <a:gd name="connsiteX575" fmla="*/ 110966 w 1247775"/>
                  <a:gd name="connsiteY575" fmla="*/ 1267301 h 1857375"/>
                  <a:gd name="connsiteX576" fmla="*/ 85249 w 1247775"/>
                  <a:gd name="connsiteY576" fmla="*/ 1276826 h 1857375"/>
                  <a:gd name="connsiteX577" fmla="*/ 77629 w 1247775"/>
                  <a:gd name="connsiteY577" fmla="*/ 1273969 h 1857375"/>
                  <a:gd name="connsiteX578" fmla="*/ 64294 w 1247775"/>
                  <a:gd name="connsiteY578" fmla="*/ 1287304 h 1857375"/>
                  <a:gd name="connsiteX579" fmla="*/ 64294 w 1247775"/>
                  <a:gd name="connsiteY579" fmla="*/ 1290161 h 1857375"/>
                  <a:gd name="connsiteX580" fmla="*/ 64294 w 1247775"/>
                  <a:gd name="connsiteY580" fmla="*/ 1291114 h 1857375"/>
                  <a:gd name="connsiteX581" fmla="*/ 59531 w 1247775"/>
                  <a:gd name="connsiteY581" fmla="*/ 1290161 h 1857375"/>
                  <a:gd name="connsiteX582" fmla="*/ 40481 w 1247775"/>
                  <a:gd name="connsiteY582" fmla="*/ 1309211 h 1857375"/>
                  <a:gd name="connsiteX583" fmla="*/ 59531 w 1247775"/>
                  <a:gd name="connsiteY583" fmla="*/ 1328261 h 1857375"/>
                  <a:gd name="connsiteX584" fmla="*/ 73819 w 1247775"/>
                  <a:gd name="connsiteY584" fmla="*/ 1322546 h 1857375"/>
                  <a:gd name="connsiteX585" fmla="*/ 111919 w 1247775"/>
                  <a:gd name="connsiteY585" fmla="*/ 1348264 h 1857375"/>
                  <a:gd name="connsiteX586" fmla="*/ 139541 w 1247775"/>
                  <a:gd name="connsiteY586" fmla="*/ 1337786 h 1857375"/>
                  <a:gd name="connsiteX587" fmla="*/ 136684 w 1247775"/>
                  <a:gd name="connsiteY587" fmla="*/ 1345406 h 1857375"/>
                  <a:gd name="connsiteX588" fmla="*/ 136684 w 1247775"/>
                  <a:gd name="connsiteY588" fmla="*/ 1345406 h 1857375"/>
                  <a:gd name="connsiteX589" fmla="*/ 116681 w 1247775"/>
                  <a:gd name="connsiteY589" fmla="*/ 1373981 h 1857375"/>
                  <a:gd name="connsiteX590" fmla="*/ 123349 w 1247775"/>
                  <a:gd name="connsiteY590" fmla="*/ 1393031 h 1857375"/>
                  <a:gd name="connsiteX591" fmla="*/ 113824 w 1247775"/>
                  <a:gd name="connsiteY591" fmla="*/ 1390174 h 1857375"/>
                  <a:gd name="connsiteX592" fmla="*/ 99536 w 1247775"/>
                  <a:gd name="connsiteY592" fmla="*/ 1398746 h 1857375"/>
                  <a:gd name="connsiteX593" fmla="*/ 98584 w 1247775"/>
                  <a:gd name="connsiteY593" fmla="*/ 1398746 h 1857375"/>
                  <a:gd name="connsiteX594" fmla="*/ 90964 w 1247775"/>
                  <a:gd name="connsiteY594" fmla="*/ 1400651 h 1857375"/>
                  <a:gd name="connsiteX595" fmla="*/ 59531 w 1247775"/>
                  <a:gd name="connsiteY595" fmla="*/ 1384459 h 1857375"/>
                  <a:gd name="connsiteX596" fmla="*/ 33814 w 1247775"/>
                  <a:gd name="connsiteY596" fmla="*/ 1393984 h 1857375"/>
                  <a:gd name="connsiteX597" fmla="*/ 32861 w 1247775"/>
                  <a:gd name="connsiteY597" fmla="*/ 1393984 h 1857375"/>
                  <a:gd name="connsiteX598" fmla="*/ 27146 w 1247775"/>
                  <a:gd name="connsiteY598" fmla="*/ 1399699 h 1857375"/>
                  <a:gd name="connsiteX599" fmla="*/ 27146 w 1247775"/>
                  <a:gd name="connsiteY599" fmla="*/ 1400651 h 1857375"/>
                  <a:gd name="connsiteX600" fmla="*/ 19526 w 1247775"/>
                  <a:gd name="connsiteY600" fmla="*/ 1420654 h 1857375"/>
                  <a:gd name="connsiteX601" fmla="*/ 7144 w 1247775"/>
                  <a:gd name="connsiteY601" fmla="*/ 1437799 h 1857375"/>
                  <a:gd name="connsiteX602" fmla="*/ 26194 w 1247775"/>
                  <a:gd name="connsiteY602" fmla="*/ 1456849 h 1857375"/>
                  <a:gd name="connsiteX603" fmla="*/ 34766 w 1247775"/>
                  <a:gd name="connsiteY603" fmla="*/ 1454944 h 1857375"/>
                  <a:gd name="connsiteX604" fmla="*/ 59531 w 1247775"/>
                  <a:gd name="connsiteY604" fmla="*/ 1463516 h 1857375"/>
                  <a:gd name="connsiteX605" fmla="*/ 98584 w 1247775"/>
                  <a:gd name="connsiteY605" fmla="*/ 1429226 h 1857375"/>
                  <a:gd name="connsiteX606" fmla="*/ 98584 w 1247775"/>
                  <a:gd name="connsiteY606" fmla="*/ 1429226 h 1857375"/>
                  <a:gd name="connsiteX607" fmla="*/ 110966 w 1247775"/>
                  <a:gd name="connsiteY607" fmla="*/ 1422559 h 1857375"/>
                  <a:gd name="connsiteX608" fmla="*/ 112871 w 1247775"/>
                  <a:gd name="connsiteY608" fmla="*/ 1422559 h 1857375"/>
                  <a:gd name="connsiteX609" fmla="*/ 129064 w 1247775"/>
                  <a:gd name="connsiteY609" fmla="*/ 1406366 h 1857375"/>
                  <a:gd name="connsiteX610" fmla="*/ 126206 w 1247775"/>
                  <a:gd name="connsiteY610" fmla="*/ 1397794 h 1857375"/>
                  <a:gd name="connsiteX611" fmla="*/ 146209 w 1247775"/>
                  <a:gd name="connsiteY611" fmla="*/ 1405414 h 1857375"/>
                  <a:gd name="connsiteX612" fmla="*/ 173831 w 1247775"/>
                  <a:gd name="connsiteY612" fmla="*/ 1388269 h 1857375"/>
                  <a:gd name="connsiteX613" fmla="*/ 176689 w 1247775"/>
                  <a:gd name="connsiteY613" fmla="*/ 1388269 h 1857375"/>
                  <a:gd name="connsiteX614" fmla="*/ 177641 w 1247775"/>
                  <a:gd name="connsiteY614" fmla="*/ 1388269 h 1857375"/>
                  <a:gd name="connsiteX615" fmla="*/ 212884 w 1247775"/>
                  <a:gd name="connsiteY615" fmla="*/ 1410176 h 1857375"/>
                  <a:gd name="connsiteX616" fmla="*/ 246221 w 1247775"/>
                  <a:gd name="connsiteY616" fmla="*/ 1391126 h 1857375"/>
                  <a:gd name="connsiteX617" fmla="*/ 247174 w 1247775"/>
                  <a:gd name="connsiteY617" fmla="*/ 1391126 h 1857375"/>
                  <a:gd name="connsiteX618" fmla="*/ 253841 w 1247775"/>
                  <a:gd name="connsiteY618" fmla="*/ 1383506 h 1857375"/>
                  <a:gd name="connsiteX619" fmla="*/ 250984 w 1247775"/>
                  <a:gd name="connsiteY619" fmla="*/ 1377791 h 1857375"/>
                  <a:gd name="connsiteX620" fmla="*/ 251936 w 1247775"/>
                  <a:gd name="connsiteY620" fmla="*/ 1370171 h 1857375"/>
                  <a:gd name="connsiteX621" fmla="*/ 212884 w 1247775"/>
                  <a:gd name="connsiteY621" fmla="*/ 1331119 h 1857375"/>
                  <a:gd name="connsiteX622" fmla="*/ 206216 w 1247775"/>
                  <a:gd name="connsiteY622" fmla="*/ 1332071 h 1857375"/>
                  <a:gd name="connsiteX623" fmla="*/ 199549 w 1247775"/>
                  <a:gd name="connsiteY623" fmla="*/ 1331119 h 1857375"/>
                  <a:gd name="connsiteX624" fmla="*/ 188119 w 1247775"/>
                  <a:gd name="connsiteY624" fmla="*/ 1320641 h 1857375"/>
                  <a:gd name="connsiteX625" fmla="*/ 176689 w 1247775"/>
                  <a:gd name="connsiteY625" fmla="*/ 1332071 h 1857375"/>
                  <a:gd name="connsiteX626" fmla="*/ 176689 w 1247775"/>
                  <a:gd name="connsiteY626" fmla="*/ 1333024 h 1857375"/>
                  <a:gd name="connsiteX627" fmla="*/ 165259 w 1247775"/>
                  <a:gd name="connsiteY627" fmla="*/ 1329214 h 1857375"/>
                  <a:gd name="connsiteX628" fmla="*/ 150019 w 1247775"/>
                  <a:gd name="connsiteY628" fmla="*/ 1334929 h 1857375"/>
                  <a:gd name="connsiteX629" fmla="*/ 147161 w 1247775"/>
                  <a:gd name="connsiteY629" fmla="*/ 1333976 h 1857375"/>
                  <a:gd name="connsiteX630" fmla="*/ 139541 w 1247775"/>
                  <a:gd name="connsiteY630" fmla="*/ 1336834 h 1857375"/>
                  <a:gd name="connsiteX631" fmla="*/ 150971 w 1247775"/>
                  <a:gd name="connsiteY631" fmla="*/ 1308259 h 1857375"/>
                  <a:gd name="connsiteX632" fmla="*/ 150019 w 1247775"/>
                  <a:gd name="connsiteY632" fmla="*/ 1303496 h 1857375"/>
                  <a:gd name="connsiteX633" fmla="*/ 151924 w 1247775"/>
                  <a:gd name="connsiteY633" fmla="*/ 1303496 h 1857375"/>
                  <a:gd name="connsiteX634" fmla="*/ 176689 w 1247775"/>
                  <a:gd name="connsiteY634" fmla="*/ 1278731 h 1857375"/>
                  <a:gd name="connsiteX635" fmla="*/ 153829 w 1247775"/>
                  <a:gd name="connsiteY635" fmla="*/ 1254919 h 1857375"/>
                  <a:gd name="connsiteX636" fmla="*/ 152876 w 1247775"/>
                  <a:gd name="connsiteY636" fmla="*/ 1253014 h 1857375"/>
                  <a:gd name="connsiteX637" fmla="*/ 156686 w 1247775"/>
                  <a:gd name="connsiteY637" fmla="*/ 1249204 h 1857375"/>
                  <a:gd name="connsiteX638" fmla="*/ 170021 w 1247775"/>
                  <a:gd name="connsiteY638" fmla="*/ 1233011 h 1857375"/>
                  <a:gd name="connsiteX639" fmla="*/ 168116 w 1247775"/>
                  <a:gd name="connsiteY639" fmla="*/ 1224439 h 1857375"/>
                  <a:gd name="connsiteX640" fmla="*/ 176689 w 1247775"/>
                  <a:gd name="connsiteY640" fmla="*/ 1213961 h 1857375"/>
                  <a:gd name="connsiteX641" fmla="*/ 170021 w 1247775"/>
                  <a:gd name="connsiteY641" fmla="*/ 1204436 h 1857375"/>
                  <a:gd name="connsiteX642" fmla="*/ 180499 w 1247775"/>
                  <a:gd name="connsiteY642" fmla="*/ 1181576 h 1857375"/>
                  <a:gd name="connsiteX643" fmla="*/ 158591 w 1247775"/>
                  <a:gd name="connsiteY643" fmla="*/ 1152049 h 1857375"/>
                  <a:gd name="connsiteX644" fmla="*/ 165259 w 1247775"/>
                  <a:gd name="connsiteY644" fmla="*/ 1153001 h 1857375"/>
                  <a:gd name="connsiteX645" fmla="*/ 169069 w 1247775"/>
                  <a:gd name="connsiteY645" fmla="*/ 1153001 h 1857375"/>
                  <a:gd name="connsiteX646" fmla="*/ 169069 w 1247775"/>
                  <a:gd name="connsiteY646" fmla="*/ 1153001 h 1857375"/>
                  <a:gd name="connsiteX647" fmla="*/ 177641 w 1247775"/>
                  <a:gd name="connsiteY647" fmla="*/ 1161574 h 1857375"/>
                  <a:gd name="connsiteX648" fmla="*/ 178594 w 1247775"/>
                  <a:gd name="connsiteY648" fmla="*/ 1161574 h 1857375"/>
                  <a:gd name="connsiteX649" fmla="*/ 178594 w 1247775"/>
                  <a:gd name="connsiteY649" fmla="*/ 1162526 h 1857375"/>
                  <a:gd name="connsiteX650" fmla="*/ 188119 w 1247775"/>
                  <a:gd name="connsiteY650" fmla="*/ 1180624 h 1857375"/>
                  <a:gd name="connsiteX651" fmla="*/ 185261 w 1247775"/>
                  <a:gd name="connsiteY651" fmla="*/ 1193006 h 1857375"/>
                  <a:gd name="connsiteX652" fmla="*/ 210026 w 1247775"/>
                  <a:gd name="connsiteY652" fmla="*/ 1221581 h 1857375"/>
                  <a:gd name="connsiteX653" fmla="*/ 205264 w 1247775"/>
                  <a:gd name="connsiteY653" fmla="*/ 1229201 h 1857375"/>
                  <a:gd name="connsiteX654" fmla="*/ 213836 w 1247775"/>
                  <a:gd name="connsiteY654" fmla="*/ 1237774 h 1857375"/>
                  <a:gd name="connsiteX655" fmla="*/ 222409 w 1247775"/>
                  <a:gd name="connsiteY655" fmla="*/ 1229201 h 1857375"/>
                  <a:gd name="connsiteX656" fmla="*/ 217646 w 1247775"/>
                  <a:gd name="connsiteY656" fmla="*/ 1221581 h 1857375"/>
                  <a:gd name="connsiteX657" fmla="*/ 219551 w 1247775"/>
                  <a:gd name="connsiteY657" fmla="*/ 1221581 h 1857375"/>
                  <a:gd name="connsiteX658" fmla="*/ 226219 w 1247775"/>
                  <a:gd name="connsiteY658" fmla="*/ 1223486 h 1857375"/>
                  <a:gd name="connsiteX659" fmla="*/ 239554 w 1247775"/>
                  <a:gd name="connsiteY659" fmla="*/ 1210151 h 1857375"/>
                  <a:gd name="connsiteX660" fmla="*/ 239554 w 1247775"/>
                  <a:gd name="connsiteY660" fmla="*/ 1209199 h 1857375"/>
                  <a:gd name="connsiteX661" fmla="*/ 244316 w 1247775"/>
                  <a:gd name="connsiteY661" fmla="*/ 1196816 h 1857375"/>
                  <a:gd name="connsiteX662" fmla="*/ 246221 w 1247775"/>
                  <a:gd name="connsiteY662" fmla="*/ 1196816 h 1857375"/>
                  <a:gd name="connsiteX663" fmla="*/ 254794 w 1247775"/>
                  <a:gd name="connsiteY663" fmla="*/ 1188244 h 1857375"/>
                  <a:gd name="connsiteX664" fmla="*/ 250984 w 1247775"/>
                  <a:gd name="connsiteY664" fmla="*/ 1181576 h 1857375"/>
                  <a:gd name="connsiteX665" fmla="*/ 259556 w 1247775"/>
                  <a:gd name="connsiteY665" fmla="*/ 1172051 h 1857375"/>
                  <a:gd name="connsiteX666" fmla="*/ 252889 w 1247775"/>
                  <a:gd name="connsiteY666" fmla="*/ 1162526 h 1857375"/>
                  <a:gd name="connsiteX667" fmla="*/ 255746 w 1247775"/>
                  <a:gd name="connsiteY667" fmla="*/ 1153001 h 1857375"/>
                  <a:gd name="connsiteX668" fmla="*/ 239554 w 1247775"/>
                  <a:gd name="connsiteY668" fmla="*/ 1136809 h 1857375"/>
                  <a:gd name="connsiteX669" fmla="*/ 223361 w 1247775"/>
                  <a:gd name="connsiteY669" fmla="*/ 1153001 h 1857375"/>
                  <a:gd name="connsiteX670" fmla="*/ 239554 w 1247775"/>
                  <a:gd name="connsiteY670" fmla="*/ 1169194 h 1857375"/>
                  <a:gd name="connsiteX671" fmla="*/ 240506 w 1247775"/>
                  <a:gd name="connsiteY671" fmla="*/ 1169194 h 1857375"/>
                  <a:gd name="connsiteX672" fmla="*/ 239554 w 1247775"/>
                  <a:gd name="connsiteY672" fmla="*/ 1172051 h 1857375"/>
                  <a:gd name="connsiteX673" fmla="*/ 244316 w 1247775"/>
                  <a:gd name="connsiteY673" fmla="*/ 1180624 h 1857375"/>
                  <a:gd name="connsiteX674" fmla="*/ 241459 w 1247775"/>
                  <a:gd name="connsiteY674" fmla="*/ 1181576 h 1857375"/>
                  <a:gd name="connsiteX675" fmla="*/ 223361 w 1247775"/>
                  <a:gd name="connsiteY675" fmla="*/ 1165384 h 1857375"/>
                  <a:gd name="connsiteX676" fmla="*/ 223361 w 1247775"/>
                  <a:gd name="connsiteY676" fmla="*/ 1162526 h 1857375"/>
                  <a:gd name="connsiteX677" fmla="*/ 201454 w 1247775"/>
                  <a:gd name="connsiteY677" fmla="*/ 1140619 h 1857375"/>
                  <a:gd name="connsiteX678" fmla="*/ 190976 w 1247775"/>
                  <a:gd name="connsiteY678" fmla="*/ 1143476 h 1857375"/>
                  <a:gd name="connsiteX679" fmla="*/ 201454 w 1247775"/>
                  <a:gd name="connsiteY679" fmla="*/ 1118711 h 1857375"/>
                  <a:gd name="connsiteX680" fmla="*/ 200501 w 1247775"/>
                  <a:gd name="connsiteY680" fmla="*/ 1111091 h 1857375"/>
                  <a:gd name="connsiteX681" fmla="*/ 205264 w 1247775"/>
                  <a:gd name="connsiteY681" fmla="*/ 1105376 h 1857375"/>
                  <a:gd name="connsiteX682" fmla="*/ 199549 w 1247775"/>
                  <a:gd name="connsiteY682" fmla="*/ 1099661 h 1857375"/>
                  <a:gd name="connsiteX683" fmla="*/ 196691 w 1247775"/>
                  <a:gd name="connsiteY683" fmla="*/ 1100614 h 1857375"/>
                  <a:gd name="connsiteX684" fmla="*/ 193834 w 1247775"/>
                  <a:gd name="connsiteY684" fmla="*/ 1096804 h 1857375"/>
                  <a:gd name="connsiteX685" fmla="*/ 207169 w 1247775"/>
                  <a:gd name="connsiteY685" fmla="*/ 1081564 h 1857375"/>
                  <a:gd name="connsiteX686" fmla="*/ 228124 w 1247775"/>
                  <a:gd name="connsiteY686" fmla="*/ 1052989 h 1857375"/>
                  <a:gd name="connsiteX687" fmla="*/ 227171 w 1247775"/>
                  <a:gd name="connsiteY687" fmla="*/ 1048226 h 1857375"/>
                  <a:gd name="connsiteX688" fmla="*/ 236696 w 1247775"/>
                  <a:gd name="connsiteY688" fmla="*/ 1050131 h 1857375"/>
                  <a:gd name="connsiteX689" fmla="*/ 257651 w 1247775"/>
                  <a:gd name="connsiteY689" fmla="*/ 1042511 h 1857375"/>
                  <a:gd name="connsiteX690" fmla="*/ 263366 w 1247775"/>
                  <a:gd name="connsiteY690" fmla="*/ 1043464 h 1857375"/>
                  <a:gd name="connsiteX691" fmla="*/ 282416 w 1247775"/>
                  <a:gd name="connsiteY691" fmla="*/ 1024414 h 1857375"/>
                  <a:gd name="connsiteX692" fmla="*/ 279559 w 1247775"/>
                  <a:gd name="connsiteY692" fmla="*/ 1013936 h 1857375"/>
                  <a:gd name="connsiteX693" fmla="*/ 295751 w 1247775"/>
                  <a:gd name="connsiteY693" fmla="*/ 1000601 h 1857375"/>
                  <a:gd name="connsiteX694" fmla="*/ 294799 w 1247775"/>
                  <a:gd name="connsiteY694" fmla="*/ 1006316 h 1857375"/>
                  <a:gd name="connsiteX695" fmla="*/ 294799 w 1247775"/>
                  <a:gd name="connsiteY695" fmla="*/ 1009174 h 1857375"/>
                  <a:gd name="connsiteX696" fmla="*/ 293846 w 1247775"/>
                  <a:gd name="connsiteY696" fmla="*/ 1015841 h 1857375"/>
                  <a:gd name="connsiteX697" fmla="*/ 297656 w 1247775"/>
                  <a:gd name="connsiteY697" fmla="*/ 1026319 h 1857375"/>
                  <a:gd name="connsiteX698" fmla="*/ 284321 w 1247775"/>
                  <a:gd name="connsiteY698" fmla="*/ 1051084 h 1857375"/>
                  <a:gd name="connsiteX699" fmla="*/ 284321 w 1247775"/>
                  <a:gd name="connsiteY699" fmla="*/ 1052989 h 1857375"/>
                  <a:gd name="connsiteX700" fmla="*/ 280511 w 1247775"/>
                  <a:gd name="connsiteY700" fmla="*/ 1052036 h 1857375"/>
                  <a:gd name="connsiteX701" fmla="*/ 268129 w 1247775"/>
                  <a:gd name="connsiteY701" fmla="*/ 1064419 h 1857375"/>
                  <a:gd name="connsiteX702" fmla="*/ 277654 w 1247775"/>
                  <a:gd name="connsiteY702" fmla="*/ 1075849 h 1857375"/>
                  <a:gd name="connsiteX703" fmla="*/ 277654 w 1247775"/>
                  <a:gd name="connsiteY703" fmla="*/ 1076801 h 1857375"/>
                  <a:gd name="connsiteX704" fmla="*/ 295751 w 1247775"/>
                  <a:gd name="connsiteY704" fmla="*/ 1094899 h 1857375"/>
                  <a:gd name="connsiteX705" fmla="*/ 303371 w 1247775"/>
                  <a:gd name="connsiteY705" fmla="*/ 1092994 h 1857375"/>
                  <a:gd name="connsiteX706" fmla="*/ 300514 w 1247775"/>
                  <a:gd name="connsiteY706" fmla="*/ 1100614 h 1857375"/>
                  <a:gd name="connsiteX707" fmla="*/ 304324 w 1247775"/>
                  <a:gd name="connsiteY707" fmla="*/ 1110139 h 1857375"/>
                  <a:gd name="connsiteX708" fmla="*/ 303371 w 1247775"/>
                  <a:gd name="connsiteY708" fmla="*/ 1110139 h 1857375"/>
                  <a:gd name="connsiteX709" fmla="*/ 270986 w 1247775"/>
                  <a:gd name="connsiteY709" fmla="*/ 1142524 h 1857375"/>
                  <a:gd name="connsiteX710" fmla="*/ 285274 w 1247775"/>
                  <a:gd name="connsiteY710" fmla="*/ 1169194 h 1857375"/>
                  <a:gd name="connsiteX711" fmla="*/ 288131 w 1247775"/>
                  <a:gd name="connsiteY711" fmla="*/ 1174909 h 1857375"/>
                  <a:gd name="connsiteX712" fmla="*/ 280511 w 1247775"/>
                  <a:gd name="connsiteY712" fmla="*/ 1193959 h 1857375"/>
                  <a:gd name="connsiteX713" fmla="*/ 266224 w 1247775"/>
                  <a:gd name="connsiteY713" fmla="*/ 1210151 h 1857375"/>
                  <a:gd name="connsiteX714" fmla="*/ 269081 w 1247775"/>
                  <a:gd name="connsiteY714" fmla="*/ 1218724 h 1857375"/>
                  <a:gd name="connsiteX715" fmla="*/ 258604 w 1247775"/>
                  <a:gd name="connsiteY715" fmla="*/ 1216819 h 1857375"/>
                  <a:gd name="connsiteX716" fmla="*/ 227171 w 1247775"/>
                  <a:gd name="connsiteY716" fmla="*/ 1248251 h 1857375"/>
                  <a:gd name="connsiteX717" fmla="*/ 258604 w 1247775"/>
                  <a:gd name="connsiteY717" fmla="*/ 1279684 h 1857375"/>
                  <a:gd name="connsiteX718" fmla="*/ 285274 w 1247775"/>
                  <a:gd name="connsiteY718" fmla="*/ 1264444 h 1857375"/>
                  <a:gd name="connsiteX719" fmla="*/ 293846 w 1247775"/>
                  <a:gd name="connsiteY719" fmla="*/ 1266349 h 1857375"/>
                  <a:gd name="connsiteX720" fmla="*/ 316706 w 1247775"/>
                  <a:gd name="connsiteY720" fmla="*/ 1253966 h 1857375"/>
                  <a:gd name="connsiteX721" fmla="*/ 321469 w 1247775"/>
                  <a:gd name="connsiteY721" fmla="*/ 1249204 h 1857375"/>
                  <a:gd name="connsiteX722" fmla="*/ 326231 w 1247775"/>
                  <a:gd name="connsiteY722" fmla="*/ 1263491 h 1857375"/>
                  <a:gd name="connsiteX723" fmla="*/ 326231 w 1247775"/>
                  <a:gd name="connsiteY723" fmla="*/ 1264444 h 1857375"/>
                  <a:gd name="connsiteX724" fmla="*/ 328136 w 1247775"/>
                  <a:gd name="connsiteY724" fmla="*/ 1275874 h 1857375"/>
                  <a:gd name="connsiteX725" fmla="*/ 322421 w 1247775"/>
                  <a:gd name="connsiteY725" fmla="*/ 1285399 h 1857375"/>
                  <a:gd name="connsiteX726" fmla="*/ 310991 w 1247775"/>
                  <a:gd name="connsiteY726" fmla="*/ 1279684 h 1857375"/>
                  <a:gd name="connsiteX727" fmla="*/ 304324 w 1247775"/>
                  <a:gd name="connsiteY727" fmla="*/ 1273016 h 1857375"/>
                  <a:gd name="connsiteX728" fmla="*/ 297656 w 1247775"/>
                  <a:gd name="connsiteY728" fmla="*/ 1279684 h 1857375"/>
                  <a:gd name="connsiteX729" fmla="*/ 299561 w 1247775"/>
                  <a:gd name="connsiteY729" fmla="*/ 1284446 h 1857375"/>
                  <a:gd name="connsiteX730" fmla="*/ 294799 w 1247775"/>
                  <a:gd name="connsiteY730" fmla="*/ 1296829 h 1857375"/>
                  <a:gd name="connsiteX731" fmla="*/ 298609 w 1247775"/>
                  <a:gd name="connsiteY731" fmla="*/ 1307306 h 1857375"/>
                  <a:gd name="connsiteX732" fmla="*/ 298609 w 1247775"/>
                  <a:gd name="connsiteY732" fmla="*/ 1307306 h 1857375"/>
                  <a:gd name="connsiteX733" fmla="*/ 308134 w 1247775"/>
                  <a:gd name="connsiteY733" fmla="*/ 1316831 h 1857375"/>
                  <a:gd name="connsiteX734" fmla="*/ 314801 w 1247775"/>
                  <a:gd name="connsiteY734" fmla="*/ 1313974 h 1857375"/>
                  <a:gd name="connsiteX735" fmla="*/ 328136 w 1247775"/>
                  <a:gd name="connsiteY735" fmla="*/ 1302544 h 1857375"/>
                  <a:gd name="connsiteX736" fmla="*/ 343376 w 1247775"/>
                  <a:gd name="connsiteY736" fmla="*/ 1310164 h 1857375"/>
                  <a:gd name="connsiteX737" fmla="*/ 353854 w 1247775"/>
                  <a:gd name="connsiteY737" fmla="*/ 1306354 h 1857375"/>
                  <a:gd name="connsiteX738" fmla="*/ 353854 w 1247775"/>
                  <a:gd name="connsiteY738" fmla="*/ 1307306 h 1857375"/>
                  <a:gd name="connsiteX739" fmla="*/ 369094 w 1247775"/>
                  <a:gd name="connsiteY739" fmla="*/ 1322546 h 1857375"/>
                  <a:gd name="connsiteX740" fmla="*/ 376714 w 1247775"/>
                  <a:gd name="connsiteY740" fmla="*/ 1320641 h 1857375"/>
                  <a:gd name="connsiteX741" fmla="*/ 384334 w 1247775"/>
                  <a:gd name="connsiteY741" fmla="*/ 1323499 h 1857375"/>
                  <a:gd name="connsiteX742" fmla="*/ 396716 w 1247775"/>
                  <a:gd name="connsiteY742" fmla="*/ 1311116 h 1857375"/>
                  <a:gd name="connsiteX743" fmla="*/ 396716 w 1247775"/>
                  <a:gd name="connsiteY743" fmla="*/ 1309211 h 1857375"/>
                  <a:gd name="connsiteX744" fmla="*/ 406241 w 1247775"/>
                  <a:gd name="connsiteY744" fmla="*/ 1293971 h 1857375"/>
                  <a:gd name="connsiteX745" fmla="*/ 397669 w 1247775"/>
                  <a:gd name="connsiteY745" fmla="*/ 1278731 h 1857375"/>
                  <a:gd name="connsiteX746" fmla="*/ 397669 w 1247775"/>
                  <a:gd name="connsiteY746" fmla="*/ 1278731 h 1857375"/>
                  <a:gd name="connsiteX747" fmla="*/ 404336 w 1247775"/>
                  <a:gd name="connsiteY747" fmla="*/ 1280636 h 1857375"/>
                  <a:gd name="connsiteX748" fmla="*/ 408146 w 1247775"/>
                  <a:gd name="connsiteY748" fmla="*/ 1279684 h 1857375"/>
                  <a:gd name="connsiteX749" fmla="*/ 421481 w 1247775"/>
                  <a:gd name="connsiteY749" fmla="*/ 1288256 h 1857375"/>
                  <a:gd name="connsiteX750" fmla="*/ 437674 w 1247775"/>
                  <a:gd name="connsiteY750" fmla="*/ 1296829 h 1857375"/>
                  <a:gd name="connsiteX751" fmla="*/ 456724 w 1247775"/>
                  <a:gd name="connsiteY751" fmla="*/ 1277779 h 1857375"/>
                  <a:gd name="connsiteX752" fmla="*/ 456724 w 1247775"/>
                  <a:gd name="connsiteY752" fmla="*/ 1276826 h 1857375"/>
                  <a:gd name="connsiteX753" fmla="*/ 471011 w 1247775"/>
                  <a:gd name="connsiteY753" fmla="*/ 1284446 h 1857375"/>
                  <a:gd name="connsiteX754" fmla="*/ 485299 w 1247775"/>
                  <a:gd name="connsiteY754" fmla="*/ 1291114 h 1857375"/>
                  <a:gd name="connsiteX755" fmla="*/ 499586 w 1247775"/>
                  <a:gd name="connsiteY755" fmla="*/ 1283494 h 1857375"/>
                  <a:gd name="connsiteX756" fmla="*/ 500539 w 1247775"/>
                  <a:gd name="connsiteY756" fmla="*/ 1284446 h 1857375"/>
                  <a:gd name="connsiteX757" fmla="*/ 498634 w 1247775"/>
                  <a:gd name="connsiteY757" fmla="*/ 1286351 h 1857375"/>
                  <a:gd name="connsiteX758" fmla="*/ 491014 w 1247775"/>
                  <a:gd name="connsiteY758" fmla="*/ 1297781 h 1857375"/>
                  <a:gd name="connsiteX759" fmla="*/ 483394 w 1247775"/>
                  <a:gd name="connsiteY759" fmla="*/ 1313974 h 1857375"/>
                  <a:gd name="connsiteX760" fmla="*/ 477679 w 1247775"/>
                  <a:gd name="connsiteY760" fmla="*/ 1317784 h 1857375"/>
                  <a:gd name="connsiteX761" fmla="*/ 471011 w 1247775"/>
                  <a:gd name="connsiteY761" fmla="*/ 1315879 h 1857375"/>
                  <a:gd name="connsiteX762" fmla="*/ 457676 w 1247775"/>
                  <a:gd name="connsiteY762" fmla="*/ 1329214 h 1857375"/>
                  <a:gd name="connsiteX763" fmla="*/ 471011 w 1247775"/>
                  <a:gd name="connsiteY763" fmla="*/ 1342549 h 1857375"/>
                  <a:gd name="connsiteX764" fmla="*/ 475774 w 1247775"/>
                  <a:gd name="connsiteY764" fmla="*/ 1341596 h 1857375"/>
                  <a:gd name="connsiteX765" fmla="*/ 475774 w 1247775"/>
                  <a:gd name="connsiteY765" fmla="*/ 1341596 h 1857375"/>
                  <a:gd name="connsiteX766" fmla="*/ 451961 w 1247775"/>
                  <a:gd name="connsiteY766" fmla="*/ 1361599 h 1857375"/>
                  <a:gd name="connsiteX767" fmla="*/ 444341 w 1247775"/>
                  <a:gd name="connsiteY767" fmla="*/ 1356836 h 1857375"/>
                  <a:gd name="connsiteX768" fmla="*/ 446246 w 1247775"/>
                  <a:gd name="connsiteY768" fmla="*/ 1349216 h 1857375"/>
                  <a:gd name="connsiteX769" fmla="*/ 430054 w 1247775"/>
                  <a:gd name="connsiteY769" fmla="*/ 1333024 h 1857375"/>
                  <a:gd name="connsiteX770" fmla="*/ 417671 w 1247775"/>
                  <a:gd name="connsiteY770" fmla="*/ 1337786 h 1857375"/>
                  <a:gd name="connsiteX771" fmla="*/ 408146 w 1247775"/>
                  <a:gd name="connsiteY771" fmla="*/ 1333024 h 1857375"/>
                  <a:gd name="connsiteX772" fmla="*/ 395764 w 1247775"/>
                  <a:gd name="connsiteY772" fmla="*/ 1345406 h 1857375"/>
                  <a:gd name="connsiteX773" fmla="*/ 401479 w 1247775"/>
                  <a:gd name="connsiteY773" fmla="*/ 1355884 h 1857375"/>
                  <a:gd name="connsiteX774" fmla="*/ 386239 w 1247775"/>
                  <a:gd name="connsiteY774" fmla="*/ 1375886 h 1857375"/>
                  <a:gd name="connsiteX775" fmla="*/ 386239 w 1247775"/>
                  <a:gd name="connsiteY775" fmla="*/ 1379696 h 1857375"/>
                  <a:gd name="connsiteX776" fmla="*/ 384334 w 1247775"/>
                  <a:gd name="connsiteY776" fmla="*/ 1387316 h 1857375"/>
                  <a:gd name="connsiteX777" fmla="*/ 379571 w 1247775"/>
                  <a:gd name="connsiteY777" fmla="*/ 1394936 h 1857375"/>
                  <a:gd name="connsiteX778" fmla="*/ 378619 w 1247775"/>
                  <a:gd name="connsiteY778" fmla="*/ 1394936 h 1857375"/>
                  <a:gd name="connsiteX779" fmla="*/ 378619 w 1247775"/>
                  <a:gd name="connsiteY779" fmla="*/ 1394936 h 1857375"/>
                  <a:gd name="connsiteX780" fmla="*/ 379571 w 1247775"/>
                  <a:gd name="connsiteY780" fmla="*/ 1389221 h 1857375"/>
                  <a:gd name="connsiteX781" fmla="*/ 379571 w 1247775"/>
                  <a:gd name="connsiteY781" fmla="*/ 1386364 h 1857375"/>
                  <a:gd name="connsiteX782" fmla="*/ 386239 w 1247775"/>
                  <a:gd name="connsiteY782" fmla="*/ 1373981 h 1857375"/>
                  <a:gd name="connsiteX783" fmla="*/ 371951 w 1247775"/>
                  <a:gd name="connsiteY783" fmla="*/ 1359694 h 1857375"/>
                  <a:gd name="connsiteX784" fmla="*/ 360521 w 1247775"/>
                  <a:gd name="connsiteY784" fmla="*/ 1365409 h 1857375"/>
                  <a:gd name="connsiteX785" fmla="*/ 354806 w 1247775"/>
                  <a:gd name="connsiteY785" fmla="*/ 1364456 h 1857375"/>
                  <a:gd name="connsiteX786" fmla="*/ 339566 w 1247775"/>
                  <a:gd name="connsiteY786" fmla="*/ 1370171 h 1857375"/>
                  <a:gd name="connsiteX787" fmla="*/ 330041 w 1247775"/>
                  <a:gd name="connsiteY787" fmla="*/ 1365409 h 1857375"/>
                  <a:gd name="connsiteX788" fmla="*/ 318611 w 1247775"/>
                  <a:gd name="connsiteY788" fmla="*/ 1373981 h 1857375"/>
                  <a:gd name="connsiteX789" fmla="*/ 313849 w 1247775"/>
                  <a:gd name="connsiteY789" fmla="*/ 1377791 h 1857375"/>
                  <a:gd name="connsiteX790" fmla="*/ 308134 w 1247775"/>
                  <a:gd name="connsiteY790" fmla="*/ 1376839 h 1857375"/>
                  <a:gd name="connsiteX791" fmla="*/ 295751 w 1247775"/>
                  <a:gd name="connsiteY791" fmla="*/ 1389221 h 1857375"/>
                  <a:gd name="connsiteX792" fmla="*/ 308134 w 1247775"/>
                  <a:gd name="connsiteY792" fmla="*/ 1401604 h 1857375"/>
                  <a:gd name="connsiteX793" fmla="*/ 320516 w 1247775"/>
                  <a:gd name="connsiteY793" fmla="*/ 1390174 h 1857375"/>
                  <a:gd name="connsiteX794" fmla="*/ 320516 w 1247775"/>
                  <a:gd name="connsiteY794" fmla="*/ 1390174 h 1857375"/>
                  <a:gd name="connsiteX795" fmla="*/ 325279 w 1247775"/>
                  <a:gd name="connsiteY795" fmla="*/ 1388269 h 1857375"/>
                  <a:gd name="connsiteX796" fmla="*/ 329089 w 1247775"/>
                  <a:gd name="connsiteY796" fmla="*/ 1389221 h 1857375"/>
                  <a:gd name="connsiteX797" fmla="*/ 329089 w 1247775"/>
                  <a:gd name="connsiteY797" fmla="*/ 1390174 h 1857375"/>
                  <a:gd name="connsiteX798" fmla="*/ 347186 w 1247775"/>
                  <a:gd name="connsiteY798" fmla="*/ 1413986 h 1857375"/>
                  <a:gd name="connsiteX799" fmla="*/ 346234 w 1247775"/>
                  <a:gd name="connsiteY799" fmla="*/ 1417796 h 1857375"/>
                  <a:gd name="connsiteX800" fmla="*/ 347186 w 1247775"/>
                  <a:gd name="connsiteY800" fmla="*/ 1420654 h 1857375"/>
                  <a:gd name="connsiteX801" fmla="*/ 343376 w 1247775"/>
                  <a:gd name="connsiteY801" fmla="*/ 1433036 h 1857375"/>
                  <a:gd name="connsiteX802" fmla="*/ 347186 w 1247775"/>
                  <a:gd name="connsiteY802" fmla="*/ 1446371 h 1857375"/>
                  <a:gd name="connsiteX803" fmla="*/ 334804 w 1247775"/>
                  <a:gd name="connsiteY803" fmla="*/ 1461611 h 1857375"/>
                  <a:gd name="connsiteX804" fmla="*/ 350044 w 1247775"/>
                  <a:gd name="connsiteY804" fmla="*/ 1476851 h 1857375"/>
                  <a:gd name="connsiteX805" fmla="*/ 359569 w 1247775"/>
                  <a:gd name="connsiteY805" fmla="*/ 1473994 h 1857375"/>
                  <a:gd name="connsiteX806" fmla="*/ 377666 w 1247775"/>
                  <a:gd name="connsiteY806" fmla="*/ 1486376 h 1857375"/>
                  <a:gd name="connsiteX807" fmla="*/ 388144 w 1247775"/>
                  <a:gd name="connsiteY807" fmla="*/ 1492091 h 1857375"/>
                  <a:gd name="connsiteX808" fmla="*/ 400526 w 1247775"/>
                  <a:gd name="connsiteY808" fmla="*/ 1479709 h 1857375"/>
                  <a:gd name="connsiteX809" fmla="*/ 400526 w 1247775"/>
                  <a:gd name="connsiteY809" fmla="*/ 1478756 h 1857375"/>
                  <a:gd name="connsiteX810" fmla="*/ 408146 w 1247775"/>
                  <a:gd name="connsiteY810" fmla="*/ 1460659 h 1857375"/>
                  <a:gd name="connsiteX811" fmla="*/ 396716 w 1247775"/>
                  <a:gd name="connsiteY811" fmla="*/ 1438751 h 1857375"/>
                  <a:gd name="connsiteX812" fmla="*/ 397669 w 1247775"/>
                  <a:gd name="connsiteY812" fmla="*/ 1433989 h 1857375"/>
                  <a:gd name="connsiteX813" fmla="*/ 395764 w 1247775"/>
                  <a:gd name="connsiteY813" fmla="*/ 1425416 h 1857375"/>
                  <a:gd name="connsiteX814" fmla="*/ 396716 w 1247775"/>
                  <a:gd name="connsiteY814" fmla="*/ 1420654 h 1857375"/>
                  <a:gd name="connsiteX815" fmla="*/ 396716 w 1247775"/>
                  <a:gd name="connsiteY815" fmla="*/ 1420654 h 1857375"/>
                  <a:gd name="connsiteX816" fmla="*/ 399574 w 1247775"/>
                  <a:gd name="connsiteY816" fmla="*/ 1423511 h 1857375"/>
                  <a:gd name="connsiteX817" fmla="*/ 395764 w 1247775"/>
                  <a:gd name="connsiteY817" fmla="*/ 1431131 h 1857375"/>
                  <a:gd name="connsiteX818" fmla="*/ 406241 w 1247775"/>
                  <a:gd name="connsiteY818" fmla="*/ 1441609 h 1857375"/>
                  <a:gd name="connsiteX819" fmla="*/ 416719 w 1247775"/>
                  <a:gd name="connsiteY819" fmla="*/ 1432084 h 1857375"/>
                  <a:gd name="connsiteX820" fmla="*/ 422434 w 1247775"/>
                  <a:gd name="connsiteY820" fmla="*/ 1433036 h 1857375"/>
                  <a:gd name="connsiteX821" fmla="*/ 420529 w 1247775"/>
                  <a:gd name="connsiteY821" fmla="*/ 1440656 h 1857375"/>
                  <a:gd name="connsiteX822" fmla="*/ 427196 w 1247775"/>
                  <a:gd name="connsiteY822" fmla="*/ 1454944 h 1857375"/>
                  <a:gd name="connsiteX823" fmla="*/ 417671 w 1247775"/>
                  <a:gd name="connsiteY823" fmla="*/ 1471136 h 1857375"/>
                  <a:gd name="connsiteX824" fmla="*/ 419576 w 1247775"/>
                  <a:gd name="connsiteY824" fmla="*/ 1478756 h 1857375"/>
                  <a:gd name="connsiteX825" fmla="*/ 408146 w 1247775"/>
                  <a:gd name="connsiteY825" fmla="*/ 1490186 h 1857375"/>
                  <a:gd name="connsiteX826" fmla="*/ 411956 w 1247775"/>
                  <a:gd name="connsiteY826" fmla="*/ 1498759 h 1857375"/>
                  <a:gd name="connsiteX827" fmla="*/ 411004 w 1247775"/>
                  <a:gd name="connsiteY827" fmla="*/ 1502569 h 1857375"/>
                  <a:gd name="connsiteX828" fmla="*/ 404336 w 1247775"/>
                  <a:gd name="connsiteY828" fmla="*/ 1500664 h 1857375"/>
                  <a:gd name="connsiteX829" fmla="*/ 393859 w 1247775"/>
                  <a:gd name="connsiteY829" fmla="*/ 1511141 h 1857375"/>
                  <a:gd name="connsiteX830" fmla="*/ 399574 w 1247775"/>
                  <a:gd name="connsiteY830" fmla="*/ 1519714 h 1857375"/>
                  <a:gd name="connsiteX831" fmla="*/ 387191 w 1247775"/>
                  <a:gd name="connsiteY831" fmla="*/ 1535906 h 1857375"/>
                  <a:gd name="connsiteX832" fmla="*/ 389096 w 1247775"/>
                  <a:gd name="connsiteY832" fmla="*/ 1544479 h 1857375"/>
                  <a:gd name="connsiteX833" fmla="*/ 384334 w 1247775"/>
                  <a:gd name="connsiteY833" fmla="*/ 1545431 h 1857375"/>
                  <a:gd name="connsiteX834" fmla="*/ 367189 w 1247775"/>
                  <a:gd name="connsiteY834" fmla="*/ 1530191 h 1857375"/>
                  <a:gd name="connsiteX835" fmla="*/ 350044 w 1247775"/>
                  <a:gd name="connsiteY835" fmla="*/ 1547336 h 1857375"/>
                  <a:gd name="connsiteX836" fmla="*/ 361474 w 1247775"/>
                  <a:gd name="connsiteY836" fmla="*/ 1563529 h 1857375"/>
                  <a:gd name="connsiteX837" fmla="*/ 359569 w 1247775"/>
                  <a:gd name="connsiteY837" fmla="*/ 1568291 h 1857375"/>
                  <a:gd name="connsiteX838" fmla="*/ 352901 w 1247775"/>
                  <a:gd name="connsiteY838" fmla="*/ 1565434 h 1857375"/>
                  <a:gd name="connsiteX839" fmla="*/ 344329 w 1247775"/>
                  <a:gd name="connsiteY839" fmla="*/ 1574006 h 1857375"/>
                  <a:gd name="connsiteX840" fmla="*/ 346234 w 1247775"/>
                  <a:gd name="connsiteY840" fmla="*/ 1578769 h 1857375"/>
                  <a:gd name="connsiteX841" fmla="*/ 338614 w 1247775"/>
                  <a:gd name="connsiteY841" fmla="*/ 1594961 h 1857375"/>
                  <a:gd name="connsiteX842" fmla="*/ 357664 w 1247775"/>
                  <a:gd name="connsiteY842" fmla="*/ 1615916 h 1857375"/>
                  <a:gd name="connsiteX843" fmla="*/ 361474 w 1247775"/>
                  <a:gd name="connsiteY843" fmla="*/ 1620679 h 1857375"/>
                  <a:gd name="connsiteX844" fmla="*/ 375761 w 1247775"/>
                  <a:gd name="connsiteY844" fmla="*/ 1637824 h 1857375"/>
                  <a:gd name="connsiteX845" fmla="*/ 376714 w 1247775"/>
                  <a:gd name="connsiteY845" fmla="*/ 1640681 h 1857375"/>
                  <a:gd name="connsiteX846" fmla="*/ 355759 w 1247775"/>
                  <a:gd name="connsiteY846" fmla="*/ 1662589 h 1857375"/>
                  <a:gd name="connsiteX847" fmla="*/ 347186 w 1247775"/>
                  <a:gd name="connsiteY847" fmla="*/ 1657826 h 1857375"/>
                  <a:gd name="connsiteX848" fmla="*/ 358616 w 1247775"/>
                  <a:gd name="connsiteY848" fmla="*/ 1637824 h 1857375"/>
                  <a:gd name="connsiteX849" fmla="*/ 341471 w 1247775"/>
                  <a:gd name="connsiteY849" fmla="*/ 1614964 h 1857375"/>
                  <a:gd name="connsiteX850" fmla="*/ 324326 w 1247775"/>
                  <a:gd name="connsiteY850" fmla="*/ 1589246 h 1857375"/>
                  <a:gd name="connsiteX851" fmla="*/ 321469 w 1247775"/>
                  <a:gd name="connsiteY851" fmla="*/ 1579721 h 1857375"/>
                  <a:gd name="connsiteX852" fmla="*/ 322421 w 1247775"/>
                  <a:gd name="connsiteY852" fmla="*/ 1575911 h 1857375"/>
                  <a:gd name="connsiteX853" fmla="*/ 309086 w 1247775"/>
                  <a:gd name="connsiteY853" fmla="*/ 1562576 h 1857375"/>
                  <a:gd name="connsiteX854" fmla="*/ 306229 w 1247775"/>
                  <a:gd name="connsiteY854" fmla="*/ 1562576 h 1857375"/>
                  <a:gd name="connsiteX855" fmla="*/ 306229 w 1247775"/>
                  <a:gd name="connsiteY855" fmla="*/ 1558766 h 1857375"/>
                  <a:gd name="connsiteX856" fmla="*/ 305276 w 1247775"/>
                  <a:gd name="connsiteY856" fmla="*/ 1552099 h 1857375"/>
                  <a:gd name="connsiteX857" fmla="*/ 308134 w 1247775"/>
                  <a:gd name="connsiteY857" fmla="*/ 1550194 h 1857375"/>
                  <a:gd name="connsiteX858" fmla="*/ 316706 w 1247775"/>
                  <a:gd name="connsiteY858" fmla="*/ 1554956 h 1857375"/>
                  <a:gd name="connsiteX859" fmla="*/ 317659 w 1247775"/>
                  <a:gd name="connsiteY859" fmla="*/ 1554956 h 1857375"/>
                  <a:gd name="connsiteX860" fmla="*/ 316706 w 1247775"/>
                  <a:gd name="connsiteY860" fmla="*/ 1558766 h 1857375"/>
                  <a:gd name="connsiteX861" fmla="*/ 327184 w 1247775"/>
                  <a:gd name="connsiteY861" fmla="*/ 1569244 h 1857375"/>
                  <a:gd name="connsiteX862" fmla="*/ 337661 w 1247775"/>
                  <a:gd name="connsiteY862" fmla="*/ 1558766 h 1857375"/>
                  <a:gd name="connsiteX863" fmla="*/ 327184 w 1247775"/>
                  <a:gd name="connsiteY863" fmla="*/ 1548289 h 1857375"/>
                  <a:gd name="connsiteX864" fmla="*/ 326231 w 1247775"/>
                  <a:gd name="connsiteY864" fmla="*/ 1548289 h 1857375"/>
                  <a:gd name="connsiteX865" fmla="*/ 327184 w 1247775"/>
                  <a:gd name="connsiteY865" fmla="*/ 1544479 h 1857375"/>
                  <a:gd name="connsiteX866" fmla="*/ 316706 w 1247775"/>
                  <a:gd name="connsiteY866" fmla="*/ 1534001 h 1857375"/>
                  <a:gd name="connsiteX867" fmla="*/ 313849 w 1247775"/>
                  <a:gd name="connsiteY867" fmla="*/ 1534954 h 1857375"/>
                  <a:gd name="connsiteX868" fmla="*/ 312896 w 1247775"/>
                  <a:gd name="connsiteY868" fmla="*/ 1533049 h 1857375"/>
                  <a:gd name="connsiteX869" fmla="*/ 335756 w 1247775"/>
                  <a:gd name="connsiteY869" fmla="*/ 1505426 h 1857375"/>
                  <a:gd name="connsiteX870" fmla="*/ 331946 w 1247775"/>
                  <a:gd name="connsiteY870" fmla="*/ 1492091 h 1857375"/>
                  <a:gd name="connsiteX871" fmla="*/ 332899 w 1247775"/>
                  <a:gd name="connsiteY871" fmla="*/ 1488281 h 1857375"/>
                  <a:gd name="connsiteX872" fmla="*/ 324326 w 1247775"/>
                  <a:gd name="connsiteY872" fmla="*/ 1479709 h 1857375"/>
                  <a:gd name="connsiteX873" fmla="*/ 320516 w 1247775"/>
                  <a:gd name="connsiteY873" fmla="*/ 1480661 h 1857375"/>
                  <a:gd name="connsiteX874" fmla="*/ 308134 w 1247775"/>
                  <a:gd name="connsiteY874" fmla="*/ 1477804 h 1857375"/>
                  <a:gd name="connsiteX875" fmla="*/ 283369 w 1247775"/>
                  <a:gd name="connsiteY875" fmla="*/ 1492091 h 1857375"/>
                  <a:gd name="connsiteX876" fmla="*/ 279559 w 1247775"/>
                  <a:gd name="connsiteY876" fmla="*/ 1491139 h 1857375"/>
                  <a:gd name="connsiteX877" fmla="*/ 265271 w 1247775"/>
                  <a:gd name="connsiteY877" fmla="*/ 1500664 h 1857375"/>
                  <a:gd name="connsiteX878" fmla="*/ 258604 w 1247775"/>
                  <a:gd name="connsiteY878" fmla="*/ 1508284 h 1857375"/>
                  <a:gd name="connsiteX879" fmla="*/ 250031 w 1247775"/>
                  <a:gd name="connsiteY879" fmla="*/ 1506379 h 1857375"/>
                  <a:gd name="connsiteX880" fmla="*/ 231934 w 1247775"/>
                  <a:gd name="connsiteY880" fmla="*/ 1524476 h 1857375"/>
                  <a:gd name="connsiteX881" fmla="*/ 243364 w 1247775"/>
                  <a:gd name="connsiteY881" fmla="*/ 1541621 h 1857375"/>
                  <a:gd name="connsiteX882" fmla="*/ 242411 w 1247775"/>
                  <a:gd name="connsiteY882" fmla="*/ 1543526 h 1857375"/>
                  <a:gd name="connsiteX883" fmla="*/ 239554 w 1247775"/>
                  <a:gd name="connsiteY883" fmla="*/ 1543526 h 1857375"/>
                  <a:gd name="connsiteX884" fmla="*/ 225266 w 1247775"/>
                  <a:gd name="connsiteY884" fmla="*/ 1548289 h 1857375"/>
                  <a:gd name="connsiteX885" fmla="*/ 210026 w 1247775"/>
                  <a:gd name="connsiteY885" fmla="*/ 1544479 h 1857375"/>
                  <a:gd name="connsiteX886" fmla="*/ 189071 w 1247775"/>
                  <a:gd name="connsiteY886" fmla="*/ 1553051 h 1857375"/>
                  <a:gd name="connsiteX887" fmla="*/ 170974 w 1247775"/>
                  <a:gd name="connsiteY887" fmla="*/ 1543526 h 1857375"/>
                  <a:gd name="connsiteX888" fmla="*/ 162401 w 1247775"/>
                  <a:gd name="connsiteY888" fmla="*/ 1545431 h 1857375"/>
                  <a:gd name="connsiteX889" fmla="*/ 152876 w 1247775"/>
                  <a:gd name="connsiteY889" fmla="*/ 1537811 h 1857375"/>
                  <a:gd name="connsiteX890" fmla="*/ 143351 w 1247775"/>
                  <a:gd name="connsiteY890" fmla="*/ 1547336 h 1857375"/>
                  <a:gd name="connsiteX891" fmla="*/ 150971 w 1247775"/>
                  <a:gd name="connsiteY891" fmla="*/ 1556861 h 1857375"/>
                  <a:gd name="connsiteX892" fmla="*/ 149066 w 1247775"/>
                  <a:gd name="connsiteY892" fmla="*/ 1566386 h 1857375"/>
                  <a:gd name="connsiteX893" fmla="*/ 153829 w 1247775"/>
                  <a:gd name="connsiteY893" fmla="*/ 1580674 h 1857375"/>
                  <a:gd name="connsiteX894" fmla="*/ 143351 w 1247775"/>
                  <a:gd name="connsiteY894" fmla="*/ 1593056 h 1857375"/>
                  <a:gd name="connsiteX895" fmla="*/ 155734 w 1247775"/>
                  <a:gd name="connsiteY895" fmla="*/ 1605439 h 1857375"/>
                  <a:gd name="connsiteX896" fmla="*/ 168116 w 1247775"/>
                  <a:gd name="connsiteY896" fmla="*/ 1593056 h 1857375"/>
                  <a:gd name="connsiteX897" fmla="*/ 167164 w 1247775"/>
                  <a:gd name="connsiteY897" fmla="*/ 1589246 h 1857375"/>
                  <a:gd name="connsiteX898" fmla="*/ 170974 w 1247775"/>
                  <a:gd name="connsiteY898" fmla="*/ 1589246 h 1857375"/>
                  <a:gd name="connsiteX899" fmla="*/ 182404 w 1247775"/>
                  <a:gd name="connsiteY899" fmla="*/ 1586389 h 1857375"/>
                  <a:gd name="connsiteX900" fmla="*/ 184309 w 1247775"/>
                  <a:gd name="connsiteY900" fmla="*/ 1589246 h 1857375"/>
                  <a:gd name="connsiteX901" fmla="*/ 183356 w 1247775"/>
                  <a:gd name="connsiteY901" fmla="*/ 1597819 h 1857375"/>
                  <a:gd name="connsiteX902" fmla="*/ 195739 w 1247775"/>
                  <a:gd name="connsiteY902" fmla="*/ 1620679 h 1857375"/>
                  <a:gd name="connsiteX903" fmla="*/ 195739 w 1247775"/>
                  <a:gd name="connsiteY903" fmla="*/ 1620679 h 1857375"/>
                  <a:gd name="connsiteX904" fmla="*/ 201454 w 1247775"/>
                  <a:gd name="connsiteY904" fmla="*/ 1626394 h 1857375"/>
                  <a:gd name="connsiteX905" fmla="*/ 206216 w 1247775"/>
                  <a:gd name="connsiteY905" fmla="*/ 1624489 h 1857375"/>
                  <a:gd name="connsiteX906" fmla="*/ 210026 w 1247775"/>
                  <a:gd name="connsiteY906" fmla="*/ 1624489 h 1857375"/>
                  <a:gd name="connsiteX907" fmla="*/ 236696 w 1247775"/>
                  <a:gd name="connsiteY907" fmla="*/ 1600676 h 1857375"/>
                  <a:gd name="connsiteX908" fmla="*/ 249079 w 1247775"/>
                  <a:gd name="connsiteY908" fmla="*/ 1604486 h 1857375"/>
                  <a:gd name="connsiteX909" fmla="*/ 247174 w 1247775"/>
                  <a:gd name="connsiteY909" fmla="*/ 1614011 h 1857375"/>
                  <a:gd name="connsiteX910" fmla="*/ 248126 w 1247775"/>
                  <a:gd name="connsiteY910" fmla="*/ 1619726 h 1857375"/>
                  <a:gd name="connsiteX911" fmla="*/ 247174 w 1247775"/>
                  <a:gd name="connsiteY911" fmla="*/ 1619726 h 1857375"/>
                  <a:gd name="connsiteX912" fmla="*/ 233839 w 1247775"/>
                  <a:gd name="connsiteY912" fmla="*/ 1633061 h 1857375"/>
                  <a:gd name="connsiteX913" fmla="*/ 246221 w 1247775"/>
                  <a:gd name="connsiteY913" fmla="*/ 1646396 h 1857375"/>
                  <a:gd name="connsiteX914" fmla="*/ 258604 w 1247775"/>
                  <a:gd name="connsiteY914" fmla="*/ 1657826 h 1857375"/>
                  <a:gd name="connsiteX915" fmla="*/ 270986 w 1247775"/>
                  <a:gd name="connsiteY915" fmla="*/ 1645444 h 1857375"/>
                  <a:gd name="connsiteX916" fmla="*/ 268129 w 1247775"/>
                  <a:gd name="connsiteY916" fmla="*/ 1637824 h 1857375"/>
                  <a:gd name="connsiteX917" fmla="*/ 270034 w 1247775"/>
                  <a:gd name="connsiteY917" fmla="*/ 1637824 h 1857375"/>
                  <a:gd name="connsiteX918" fmla="*/ 281464 w 1247775"/>
                  <a:gd name="connsiteY918" fmla="*/ 1634966 h 1857375"/>
                  <a:gd name="connsiteX919" fmla="*/ 291941 w 1247775"/>
                  <a:gd name="connsiteY919" fmla="*/ 1644491 h 1857375"/>
                  <a:gd name="connsiteX920" fmla="*/ 290036 w 1247775"/>
                  <a:gd name="connsiteY920" fmla="*/ 1651159 h 1857375"/>
                  <a:gd name="connsiteX921" fmla="*/ 303371 w 1247775"/>
                  <a:gd name="connsiteY921" fmla="*/ 1664494 h 1857375"/>
                  <a:gd name="connsiteX922" fmla="*/ 312896 w 1247775"/>
                  <a:gd name="connsiteY922" fmla="*/ 1660684 h 1857375"/>
                  <a:gd name="connsiteX923" fmla="*/ 311944 w 1247775"/>
                  <a:gd name="connsiteY923" fmla="*/ 1664494 h 1857375"/>
                  <a:gd name="connsiteX924" fmla="*/ 324326 w 1247775"/>
                  <a:gd name="connsiteY924" fmla="*/ 1676876 h 1857375"/>
                  <a:gd name="connsiteX925" fmla="*/ 330041 w 1247775"/>
                  <a:gd name="connsiteY925" fmla="*/ 1675924 h 1857375"/>
                  <a:gd name="connsiteX926" fmla="*/ 342424 w 1247775"/>
                  <a:gd name="connsiteY926" fmla="*/ 1683544 h 1857375"/>
                  <a:gd name="connsiteX927" fmla="*/ 351949 w 1247775"/>
                  <a:gd name="connsiteY927" fmla="*/ 1679734 h 1857375"/>
                  <a:gd name="connsiteX928" fmla="*/ 360521 w 1247775"/>
                  <a:gd name="connsiteY928" fmla="*/ 1694974 h 1857375"/>
                  <a:gd name="connsiteX929" fmla="*/ 358616 w 1247775"/>
                  <a:gd name="connsiteY929" fmla="*/ 1694974 h 1857375"/>
                  <a:gd name="connsiteX930" fmla="*/ 348139 w 1247775"/>
                  <a:gd name="connsiteY930" fmla="*/ 1705451 h 1857375"/>
                  <a:gd name="connsiteX931" fmla="*/ 354806 w 1247775"/>
                  <a:gd name="connsiteY931" fmla="*/ 1714976 h 1857375"/>
                  <a:gd name="connsiteX932" fmla="*/ 345281 w 1247775"/>
                  <a:gd name="connsiteY932" fmla="*/ 1729264 h 1857375"/>
                  <a:gd name="connsiteX933" fmla="*/ 360521 w 1247775"/>
                  <a:gd name="connsiteY933" fmla="*/ 1744504 h 1857375"/>
                  <a:gd name="connsiteX934" fmla="*/ 375761 w 1247775"/>
                  <a:gd name="connsiteY934" fmla="*/ 1729264 h 1857375"/>
                  <a:gd name="connsiteX935" fmla="*/ 363379 w 1247775"/>
                  <a:gd name="connsiteY935" fmla="*/ 1714024 h 1857375"/>
                  <a:gd name="connsiteX936" fmla="*/ 368141 w 1247775"/>
                  <a:gd name="connsiteY936" fmla="*/ 1705451 h 1857375"/>
                  <a:gd name="connsiteX937" fmla="*/ 367189 w 1247775"/>
                  <a:gd name="connsiteY937" fmla="*/ 1701641 h 1857375"/>
                  <a:gd name="connsiteX938" fmla="*/ 374809 w 1247775"/>
                  <a:gd name="connsiteY938" fmla="*/ 1704499 h 1857375"/>
                  <a:gd name="connsiteX939" fmla="*/ 381476 w 1247775"/>
                  <a:gd name="connsiteY939" fmla="*/ 1707356 h 1857375"/>
                  <a:gd name="connsiteX940" fmla="*/ 385286 w 1247775"/>
                  <a:gd name="connsiteY940" fmla="*/ 1706404 h 1857375"/>
                  <a:gd name="connsiteX941" fmla="*/ 386239 w 1247775"/>
                  <a:gd name="connsiteY941" fmla="*/ 1706404 h 1857375"/>
                  <a:gd name="connsiteX942" fmla="*/ 416719 w 1247775"/>
                  <a:gd name="connsiteY942" fmla="*/ 1688306 h 1857375"/>
                  <a:gd name="connsiteX943" fmla="*/ 421481 w 1247775"/>
                  <a:gd name="connsiteY943" fmla="*/ 1681639 h 1857375"/>
                  <a:gd name="connsiteX944" fmla="*/ 420529 w 1247775"/>
                  <a:gd name="connsiteY944" fmla="*/ 1678781 h 1857375"/>
                  <a:gd name="connsiteX945" fmla="*/ 420529 w 1247775"/>
                  <a:gd name="connsiteY945" fmla="*/ 1675924 h 1857375"/>
                  <a:gd name="connsiteX946" fmla="*/ 433864 w 1247775"/>
                  <a:gd name="connsiteY946" fmla="*/ 1679734 h 1857375"/>
                  <a:gd name="connsiteX947" fmla="*/ 436721 w 1247775"/>
                  <a:gd name="connsiteY947" fmla="*/ 1686401 h 1857375"/>
                  <a:gd name="connsiteX948" fmla="*/ 415766 w 1247775"/>
                  <a:gd name="connsiteY948" fmla="*/ 1702594 h 1857375"/>
                  <a:gd name="connsiteX949" fmla="*/ 414814 w 1247775"/>
                  <a:gd name="connsiteY949" fmla="*/ 1702594 h 1857375"/>
                  <a:gd name="connsiteX950" fmla="*/ 409099 w 1247775"/>
                  <a:gd name="connsiteY950" fmla="*/ 1708309 h 1857375"/>
                  <a:gd name="connsiteX951" fmla="*/ 409099 w 1247775"/>
                  <a:gd name="connsiteY951" fmla="*/ 1710214 h 1857375"/>
                  <a:gd name="connsiteX952" fmla="*/ 407194 w 1247775"/>
                  <a:gd name="connsiteY952" fmla="*/ 1711166 h 1857375"/>
                  <a:gd name="connsiteX953" fmla="*/ 399574 w 1247775"/>
                  <a:gd name="connsiteY953" fmla="*/ 1705451 h 1857375"/>
                  <a:gd name="connsiteX954" fmla="*/ 391954 w 1247775"/>
                  <a:gd name="connsiteY954" fmla="*/ 1713071 h 1857375"/>
                  <a:gd name="connsiteX955" fmla="*/ 399574 w 1247775"/>
                  <a:gd name="connsiteY955" fmla="*/ 1720691 h 1857375"/>
                  <a:gd name="connsiteX956" fmla="*/ 400526 w 1247775"/>
                  <a:gd name="connsiteY956" fmla="*/ 1720691 h 1857375"/>
                  <a:gd name="connsiteX957" fmla="*/ 400526 w 1247775"/>
                  <a:gd name="connsiteY957" fmla="*/ 1724501 h 1857375"/>
                  <a:gd name="connsiteX958" fmla="*/ 401479 w 1247775"/>
                  <a:gd name="connsiteY958" fmla="*/ 1729264 h 1857375"/>
                  <a:gd name="connsiteX959" fmla="*/ 392906 w 1247775"/>
                  <a:gd name="connsiteY959" fmla="*/ 1743551 h 1857375"/>
                  <a:gd name="connsiteX960" fmla="*/ 394811 w 1247775"/>
                  <a:gd name="connsiteY960" fmla="*/ 1752124 h 1857375"/>
                  <a:gd name="connsiteX961" fmla="*/ 380524 w 1247775"/>
                  <a:gd name="connsiteY961" fmla="*/ 1756886 h 1857375"/>
                  <a:gd name="connsiteX962" fmla="*/ 367189 w 1247775"/>
                  <a:gd name="connsiteY962" fmla="*/ 1751171 h 1857375"/>
                  <a:gd name="connsiteX963" fmla="*/ 348139 w 1247775"/>
                  <a:gd name="connsiteY963" fmla="*/ 1766411 h 1857375"/>
                  <a:gd name="connsiteX964" fmla="*/ 347186 w 1247775"/>
                  <a:gd name="connsiteY964" fmla="*/ 1767364 h 1857375"/>
                  <a:gd name="connsiteX965" fmla="*/ 348139 w 1247775"/>
                  <a:gd name="connsiteY965" fmla="*/ 1761649 h 1857375"/>
                  <a:gd name="connsiteX966" fmla="*/ 333851 w 1247775"/>
                  <a:gd name="connsiteY966" fmla="*/ 1747361 h 1857375"/>
                  <a:gd name="connsiteX967" fmla="*/ 324326 w 1247775"/>
                  <a:gd name="connsiteY967" fmla="*/ 1751171 h 1857375"/>
                  <a:gd name="connsiteX968" fmla="*/ 298609 w 1247775"/>
                  <a:gd name="connsiteY968" fmla="*/ 1736884 h 1857375"/>
                  <a:gd name="connsiteX969" fmla="*/ 268129 w 1247775"/>
                  <a:gd name="connsiteY969" fmla="*/ 1766411 h 1857375"/>
                  <a:gd name="connsiteX970" fmla="*/ 263366 w 1247775"/>
                  <a:gd name="connsiteY970" fmla="*/ 1767364 h 1857375"/>
                  <a:gd name="connsiteX971" fmla="*/ 265271 w 1247775"/>
                  <a:gd name="connsiteY971" fmla="*/ 1758791 h 1857375"/>
                  <a:gd name="connsiteX972" fmla="*/ 238601 w 1247775"/>
                  <a:gd name="connsiteY972" fmla="*/ 1732121 h 1857375"/>
                  <a:gd name="connsiteX973" fmla="*/ 211931 w 1247775"/>
                  <a:gd name="connsiteY973" fmla="*/ 1758791 h 1857375"/>
                  <a:gd name="connsiteX974" fmla="*/ 212884 w 1247775"/>
                  <a:gd name="connsiteY974" fmla="*/ 1764506 h 1857375"/>
                  <a:gd name="connsiteX975" fmla="*/ 212884 w 1247775"/>
                  <a:gd name="connsiteY975" fmla="*/ 1765459 h 1857375"/>
                  <a:gd name="connsiteX976" fmla="*/ 214789 w 1247775"/>
                  <a:gd name="connsiteY976" fmla="*/ 1773079 h 1857375"/>
                  <a:gd name="connsiteX977" fmla="*/ 207169 w 1247775"/>
                  <a:gd name="connsiteY977" fmla="*/ 1781651 h 1857375"/>
                  <a:gd name="connsiteX978" fmla="*/ 208121 w 1247775"/>
                  <a:gd name="connsiteY978" fmla="*/ 1784509 h 1857375"/>
                  <a:gd name="connsiteX979" fmla="*/ 195739 w 1247775"/>
                  <a:gd name="connsiteY979" fmla="*/ 1810226 h 1857375"/>
                  <a:gd name="connsiteX980" fmla="*/ 230029 w 1247775"/>
                  <a:gd name="connsiteY980" fmla="*/ 1847374 h 1857375"/>
                  <a:gd name="connsiteX981" fmla="*/ 260509 w 1247775"/>
                  <a:gd name="connsiteY981" fmla="*/ 1832134 h 1857375"/>
                  <a:gd name="connsiteX982" fmla="*/ 260509 w 1247775"/>
                  <a:gd name="connsiteY982" fmla="*/ 1834991 h 1857375"/>
                  <a:gd name="connsiteX983" fmla="*/ 261461 w 1247775"/>
                  <a:gd name="connsiteY983" fmla="*/ 1839754 h 1857375"/>
                  <a:gd name="connsiteX984" fmla="*/ 257651 w 1247775"/>
                  <a:gd name="connsiteY984" fmla="*/ 1844516 h 1857375"/>
                  <a:gd name="connsiteX985" fmla="*/ 263366 w 1247775"/>
                  <a:gd name="connsiteY985" fmla="*/ 1850231 h 1857375"/>
                  <a:gd name="connsiteX986" fmla="*/ 267176 w 1247775"/>
                  <a:gd name="connsiteY986" fmla="*/ 1848326 h 1857375"/>
                  <a:gd name="connsiteX987" fmla="*/ 270986 w 1247775"/>
                  <a:gd name="connsiteY987" fmla="*/ 1850231 h 1857375"/>
                  <a:gd name="connsiteX988" fmla="*/ 279559 w 1247775"/>
                  <a:gd name="connsiteY988" fmla="*/ 1855946 h 1857375"/>
                  <a:gd name="connsiteX989" fmla="*/ 288131 w 1247775"/>
                  <a:gd name="connsiteY989" fmla="*/ 1850231 h 1857375"/>
                  <a:gd name="connsiteX990" fmla="*/ 300514 w 1247775"/>
                  <a:gd name="connsiteY990" fmla="*/ 1854041 h 1857375"/>
                  <a:gd name="connsiteX991" fmla="*/ 310039 w 1247775"/>
                  <a:gd name="connsiteY991" fmla="*/ 1852136 h 1857375"/>
                  <a:gd name="connsiteX992" fmla="*/ 329089 w 1247775"/>
                  <a:gd name="connsiteY992" fmla="*/ 1834039 h 1857375"/>
                  <a:gd name="connsiteX993" fmla="*/ 334804 w 1247775"/>
                  <a:gd name="connsiteY993" fmla="*/ 1828324 h 1857375"/>
                  <a:gd name="connsiteX994" fmla="*/ 337661 w 1247775"/>
                  <a:gd name="connsiteY994" fmla="*/ 1828324 h 1857375"/>
                  <a:gd name="connsiteX995" fmla="*/ 356711 w 1247775"/>
                  <a:gd name="connsiteY995" fmla="*/ 1817846 h 1857375"/>
                  <a:gd name="connsiteX996" fmla="*/ 368141 w 1247775"/>
                  <a:gd name="connsiteY996" fmla="*/ 1819751 h 1857375"/>
                  <a:gd name="connsiteX997" fmla="*/ 380524 w 1247775"/>
                  <a:gd name="connsiteY997" fmla="*/ 1817846 h 1857375"/>
                  <a:gd name="connsiteX998" fmla="*/ 400526 w 1247775"/>
                  <a:gd name="connsiteY998" fmla="*/ 1823561 h 1857375"/>
                  <a:gd name="connsiteX999" fmla="*/ 437674 w 1247775"/>
                  <a:gd name="connsiteY999" fmla="*/ 1786414 h 1857375"/>
                  <a:gd name="connsiteX1000" fmla="*/ 437674 w 1247775"/>
                  <a:gd name="connsiteY1000" fmla="*/ 1786414 h 1857375"/>
                  <a:gd name="connsiteX1001" fmla="*/ 441484 w 1247775"/>
                  <a:gd name="connsiteY1001" fmla="*/ 1786414 h 1857375"/>
                  <a:gd name="connsiteX1002" fmla="*/ 454819 w 1247775"/>
                  <a:gd name="connsiteY1002" fmla="*/ 1782604 h 1857375"/>
                  <a:gd name="connsiteX1003" fmla="*/ 461486 w 1247775"/>
                  <a:gd name="connsiteY1003" fmla="*/ 1784509 h 1857375"/>
                  <a:gd name="connsiteX1004" fmla="*/ 475774 w 1247775"/>
                  <a:gd name="connsiteY1004" fmla="*/ 1770221 h 1857375"/>
                  <a:gd name="connsiteX1005" fmla="*/ 472916 w 1247775"/>
                  <a:gd name="connsiteY1005" fmla="*/ 1762601 h 1857375"/>
                  <a:gd name="connsiteX1006" fmla="*/ 488156 w 1247775"/>
                  <a:gd name="connsiteY1006" fmla="*/ 1753076 h 1857375"/>
                  <a:gd name="connsiteX1007" fmla="*/ 493871 w 1247775"/>
                  <a:gd name="connsiteY1007" fmla="*/ 1750219 h 1857375"/>
                  <a:gd name="connsiteX1008" fmla="*/ 493871 w 1247775"/>
                  <a:gd name="connsiteY1008" fmla="*/ 1751171 h 1857375"/>
                  <a:gd name="connsiteX1009" fmla="*/ 525304 w 1247775"/>
                  <a:gd name="connsiteY1009" fmla="*/ 1782604 h 1857375"/>
                  <a:gd name="connsiteX1010" fmla="*/ 533876 w 1247775"/>
                  <a:gd name="connsiteY1010" fmla="*/ 1780699 h 1857375"/>
                  <a:gd name="connsiteX1011" fmla="*/ 550069 w 1247775"/>
                  <a:gd name="connsiteY1011" fmla="*/ 1785461 h 1857375"/>
                  <a:gd name="connsiteX1012" fmla="*/ 567214 w 1247775"/>
                  <a:gd name="connsiteY1012" fmla="*/ 1779746 h 1857375"/>
                  <a:gd name="connsiteX1013" fmla="*/ 575786 w 1247775"/>
                  <a:gd name="connsiteY1013" fmla="*/ 1780699 h 1857375"/>
                  <a:gd name="connsiteX1014" fmla="*/ 601504 w 1247775"/>
                  <a:gd name="connsiteY1014" fmla="*/ 1769269 h 1857375"/>
                  <a:gd name="connsiteX1015" fmla="*/ 604361 w 1247775"/>
                  <a:gd name="connsiteY1015" fmla="*/ 1769269 h 1857375"/>
                  <a:gd name="connsiteX1016" fmla="*/ 615791 w 1247775"/>
                  <a:gd name="connsiteY1016" fmla="*/ 1767364 h 1857375"/>
                  <a:gd name="connsiteX1017" fmla="*/ 651034 w 1247775"/>
                  <a:gd name="connsiteY1017" fmla="*/ 1791176 h 1857375"/>
                  <a:gd name="connsiteX1018" fmla="*/ 655796 w 1247775"/>
                  <a:gd name="connsiteY1018" fmla="*/ 1791176 h 1857375"/>
                  <a:gd name="connsiteX1019" fmla="*/ 705326 w 1247775"/>
                  <a:gd name="connsiteY1019" fmla="*/ 1800701 h 1857375"/>
                  <a:gd name="connsiteX1020" fmla="*/ 1004411 w 1247775"/>
                  <a:gd name="connsiteY1020" fmla="*/ 1796891 h 1857375"/>
                  <a:gd name="connsiteX1021" fmla="*/ 1087279 w 1247775"/>
                  <a:gd name="connsiteY1021" fmla="*/ 1637824 h 1857375"/>
                  <a:gd name="connsiteX1022" fmla="*/ 1076801 w 1247775"/>
                  <a:gd name="connsiteY1022" fmla="*/ 1550194 h 1857375"/>
                  <a:gd name="connsiteX1023" fmla="*/ 1153001 w 1247775"/>
                  <a:gd name="connsiteY1023" fmla="*/ 1512094 h 1857375"/>
                  <a:gd name="connsiteX1024" fmla="*/ 1149191 w 1247775"/>
                  <a:gd name="connsiteY1024" fmla="*/ 1437799 h 1857375"/>
                  <a:gd name="connsiteX1025" fmla="*/ 1078706 w 1247775"/>
                  <a:gd name="connsiteY1025" fmla="*/ 1408271 h 1857375"/>
                  <a:gd name="connsiteX1026" fmla="*/ 1161574 w 1247775"/>
                  <a:gd name="connsiteY1026" fmla="*/ 1366361 h 1857375"/>
                  <a:gd name="connsiteX1027" fmla="*/ 1186339 w 1247775"/>
                  <a:gd name="connsiteY1027" fmla="*/ 1283494 h 1857375"/>
                  <a:gd name="connsiteX1028" fmla="*/ 1138714 w 1247775"/>
                  <a:gd name="connsiteY1028" fmla="*/ 1235869 h 1857375"/>
                  <a:gd name="connsiteX1029" fmla="*/ 1159669 w 1247775"/>
                  <a:gd name="connsiteY1029" fmla="*/ 1165384 h 1857375"/>
                  <a:gd name="connsiteX1030" fmla="*/ 1240631 w 1247775"/>
                  <a:gd name="connsiteY1030" fmla="*/ 1103471 h 1857375"/>
                  <a:gd name="connsiteX1031" fmla="*/ 1172051 w 1247775"/>
                  <a:gd name="connsiteY1031" fmla="*/ 974884 h 1857375"/>
                  <a:gd name="connsiteX1032" fmla="*/ 584359 w 1247775"/>
                  <a:gd name="connsiteY1032" fmla="*/ 250984 h 1857375"/>
                  <a:gd name="connsiteX1033" fmla="*/ 581501 w 1247775"/>
                  <a:gd name="connsiteY1033" fmla="*/ 252889 h 1857375"/>
                  <a:gd name="connsiteX1034" fmla="*/ 572929 w 1247775"/>
                  <a:gd name="connsiteY1034" fmla="*/ 250031 h 1857375"/>
                  <a:gd name="connsiteX1035" fmla="*/ 571976 w 1247775"/>
                  <a:gd name="connsiteY1035" fmla="*/ 250031 h 1857375"/>
                  <a:gd name="connsiteX1036" fmla="*/ 570071 w 1247775"/>
                  <a:gd name="connsiteY1036" fmla="*/ 249079 h 1857375"/>
                  <a:gd name="connsiteX1037" fmla="*/ 570071 w 1247775"/>
                  <a:gd name="connsiteY1037" fmla="*/ 246221 h 1857375"/>
                  <a:gd name="connsiteX1038" fmla="*/ 570071 w 1247775"/>
                  <a:gd name="connsiteY1038" fmla="*/ 243364 h 1857375"/>
                  <a:gd name="connsiteX1039" fmla="*/ 585311 w 1247775"/>
                  <a:gd name="connsiteY1039" fmla="*/ 234791 h 1857375"/>
                  <a:gd name="connsiteX1040" fmla="*/ 595789 w 1247775"/>
                  <a:gd name="connsiteY1040" fmla="*/ 244316 h 1857375"/>
                  <a:gd name="connsiteX1041" fmla="*/ 584359 w 1247775"/>
                  <a:gd name="connsiteY1041" fmla="*/ 250984 h 1857375"/>
                  <a:gd name="connsiteX1042" fmla="*/ 596741 w 1247775"/>
                  <a:gd name="connsiteY1042" fmla="*/ 201454 h 1857375"/>
                  <a:gd name="connsiteX1043" fmla="*/ 596741 w 1247775"/>
                  <a:gd name="connsiteY1043" fmla="*/ 198596 h 1857375"/>
                  <a:gd name="connsiteX1044" fmla="*/ 598646 w 1247775"/>
                  <a:gd name="connsiteY1044" fmla="*/ 199549 h 1857375"/>
                  <a:gd name="connsiteX1045" fmla="*/ 596741 w 1247775"/>
                  <a:gd name="connsiteY1045" fmla="*/ 201454 h 1857375"/>
                  <a:gd name="connsiteX1046" fmla="*/ 606266 w 1247775"/>
                  <a:gd name="connsiteY1046" fmla="*/ 250031 h 1857375"/>
                  <a:gd name="connsiteX1047" fmla="*/ 602456 w 1247775"/>
                  <a:gd name="connsiteY1047" fmla="*/ 245269 h 1857375"/>
                  <a:gd name="connsiteX1048" fmla="*/ 605314 w 1247775"/>
                  <a:gd name="connsiteY1048" fmla="*/ 245269 h 1857375"/>
                  <a:gd name="connsiteX1049" fmla="*/ 609124 w 1247775"/>
                  <a:gd name="connsiteY1049" fmla="*/ 245269 h 1857375"/>
                  <a:gd name="connsiteX1050" fmla="*/ 606266 w 1247775"/>
                  <a:gd name="connsiteY1050" fmla="*/ 250031 h 1857375"/>
                  <a:gd name="connsiteX1051" fmla="*/ 557689 w 1247775"/>
                  <a:gd name="connsiteY1051" fmla="*/ 407194 h 1857375"/>
                  <a:gd name="connsiteX1052" fmla="*/ 555784 w 1247775"/>
                  <a:gd name="connsiteY1052" fmla="*/ 407194 h 1857375"/>
                  <a:gd name="connsiteX1053" fmla="*/ 555784 w 1247775"/>
                  <a:gd name="connsiteY1053" fmla="*/ 405289 h 1857375"/>
                  <a:gd name="connsiteX1054" fmla="*/ 554831 w 1247775"/>
                  <a:gd name="connsiteY1054" fmla="*/ 400526 h 1857375"/>
                  <a:gd name="connsiteX1055" fmla="*/ 559594 w 1247775"/>
                  <a:gd name="connsiteY1055" fmla="*/ 407194 h 1857375"/>
                  <a:gd name="connsiteX1056" fmla="*/ 557689 w 1247775"/>
                  <a:gd name="connsiteY1056" fmla="*/ 407194 h 1857375"/>
                  <a:gd name="connsiteX1057" fmla="*/ 637699 w 1247775"/>
                  <a:gd name="connsiteY1057" fmla="*/ 305276 h 1857375"/>
                  <a:gd name="connsiteX1058" fmla="*/ 641509 w 1247775"/>
                  <a:gd name="connsiteY1058" fmla="*/ 309086 h 1857375"/>
                  <a:gd name="connsiteX1059" fmla="*/ 638651 w 1247775"/>
                  <a:gd name="connsiteY1059" fmla="*/ 310039 h 1857375"/>
                  <a:gd name="connsiteX1060" fmla="*/ 636746 w 1247775"/>
                  <a:gd name="connsiteY1060" fmla="*/ 306229 h 1857375"/>
                  <a:gd name="connsiteX1061" fmla="*/ 637699 w 1247775"/>
                  <a:gd name="connsiteY1061" fmla="*/ 305276 h 1857375"/>
                  <a:gd name="connsiteX1062" fmla="*/ 591979 w 1247775"/>
                  <a:gd name="connsiteY1062" fmla="*/ 417671 h 1857375"/>
                  <a:gd name="connsiteX1063" fmla="*/ 609124 w 1247775"/>
                  <a:gd name="connsiteY1063" fmla="*/ 409099 h 1857375"/>
                  <a:gd name="connsiteX1064" fmla="*/ 606266 w 1247775"/>
                  <a:gd name="connsiteY1064" fmla="*/ 418624 h 1857375"/>
                  <a:gd name="connsiteX1065" fmla="*/ 606266 w 1247775"/>
                  <a:gd name="connsiteY1065" fmla="*/ 418624 h 1857375"/>
                  <a:gd name="connsiteX1066" fmla="*/ 598646 w 1247775"/>
                  <a:gd name="connsiteY1066" fmla="*/ 426244 h 1857375"/>
                  <a:gd name="connsiteX1067" fmla="*/ 591026 w 1247775"/>
                  <a:gd name="connsiteY1067" fmla="*/ 420529 h 1857375"/>
                  <a:gd name="connsiteX1068" fmla="*/ 591979 w 1247775"/>
                  <a:gd name="connsiteY1068" fmla="*/ 417671 h 1857375"/>
                  <a:gd name="connsiteX1069" fmla="*/ 594836 w 1247775"/>
                  <a:gd name="connsiteY1069" fmla="*/ 511016 h 1857375"/>
                  <a:gd name="connsiteX1070" fmla="*/ 591979 w 1247775"/>
                  <a:gd name="connsiteY1070" fmla="*/ 510064 h 1857375"/>
                  <a:gd name="connsiteX1071" fmla="*/ 590074 w 1247775"/>
                  <a:gd name="connsiteY1071" fmla="*/ 510064 h 1857375"/>
                  <a:gd name="connsiteX1072" fmla="*/ 587216 w 1247775"/>
                  <a:gd name="connsiteY1072" fmla="*/ 508159 h 1857375"/>
                  <a:gd name="connsiteX1073" fmla="*/ 597694 w 1247775"/>
                  <a:gd name="connsiteY1073" fmla="*/ 503396 h 1857375"/>
                  <a:gd name="connsiteX1074" fmla="*/ 598646 w 1247775"/>
                  <a:gd name="connsiteY1074" fmla="*/ 505301 h 1857375"/>
                  <a:gd name="connsiteX1075" fmla="*/ 594836 w 1247775"/>
                  <a:gd name="connsiteY1075" fmla="*/ 511016 h 1857375"/>
                  <a:gd name="connsiteX1076" fmla="*/ 633889 w 1247775"/>
                  <a:gd name="connsiteY1076" fmla="*/ 447199 h 1857375"/>
                  <a:gd name="connsiteX1077" fmla="*/ 627221 w 1247775"/>
                  <a:gd name="connsiteY1077" fmla="*/ 461486 h 1857375"/>
                  <a:gd name="connsiteX1078" fmla="*/ 626269 w 1247775"/>
                  <a:gd name="connsiteY1078" fmla="*/ 461486 h 1857375"/>
                  <a:gd name="connsiteX1079" fmla="*/ 608171 w 1247775"/>
                  <a:gd name="connsiteY1079" fmla="*/ 479584 h 1857375"/>
                  <a:gd name="connsiteX1080" fmla="*/ 609124 w 1247775"/>
                  <a:gd name="connsiteY1080" fmla="*/ 484346 h 1857375"/>
                  <a:gd name="connsiteX1081" fmla="*/ 608171 w 1247775"/>
                  <a:gd name="connsiteY1081" fmla="*/ 485299 h 1857375"/>
                  <a:gd name="connsiteX1082" fmla="*/ 608171 w 1247775"/>
                  <a:gd name="connsiteY1082" fmla="*/ 483394 h 1857375"/>
                  <a:gd name="connsiteX1083" fmla="*/ 593884 w 1247775"/>
                  <a:gd name="connsiteY1083" fmla="*/ 459581 h 1857375"/>
                  <a:gd name="connsiteX1084" fmla="*/ 606266 w 1247775"/>
                  <a:gd name="connsiteY1084" fmla="*/ 444341 h 1857375"/>
                  <a:gd name="connsiteX1085" fmla="*/ 614839 w 1247775"/>
                  <a:gd name="connsiteY1085" fmla="*/ 447199 h 1857375"/>
                  <a:gd name="connsiteX1086" fmla="*/ 626269 w 1247775"/>
                  <a:gd name="connsiteY1086" fmla="*/ 440531 h 1857375"/>
                  <a:gd name="connsiteX1087" fmla="*/ 630079 w 1247775"/>
                  <a:gd name="connsiteY1087" fmla="*/ 440531 h 1857375"/>
                  <a:gd name="connsiteX1088" fmla="*/ 631984 w 1247775"/>
                  <a:gd name="connsiteY1088" fmla="*/ 440531 h 1857375"/>
                  <a:gd name="connsiteX1089" fmla="*/ 636746 w 1247775"/>
                  <a:gd name="connsiteY1089" fmla="*/ 444341 h 1857375"/>
                  <a:gd name="connsiteX1090" fmla="*/ 633889 w 1247775"/>
                  <a:gd name="connsiteY1090" fmla="*/ 447199 h 1857375"/>
                  <a:gd name="connsiteX1091" fmla="*/ 633889 w 1247775"/>
                  <a:gd name="connsiteY1091" fmla="*/ 447199 h 1857375"/>
                  <a:gd name="connsiteX1092" fmla="*/ 639604 w 1247775"/>
                  <a:gd name="connsiteY1092" fmla="*/ 402431 h 1857375"/>
                  <a:gd name="connsiteX1093" fmla="*/ 631031 w 1247775"/>
                  <a:gd name="connsiteY1093" fmla="*/ 399574 h 1857375"/>
                  <a:gd name="connsiteX1094" fmla="*/ 625316 w 1247775"/>
                  <a:gd name="connsiteY1094" fmla="*/ 391001 h 1857375"/>
                  <a:gd name="connsiteX1095" fmla="*/ 626269 w 1247775"/>
                  <a:gd name="connsiteY1095" fmla="*/ 388144 h 1857375"/>
                  <a:gd name="connsiteX1096" fmla="*/ 620554 w 1247775"/>
                  <a:gd name="connsiteY1096" fmla="*/ 382429 h 1857375"/>
                  <a:gd name="connsiteX1097" fmla="*/ 619601 w 1247775"/>
                  <a:gd name="connsiteY1097" fmla="*/ 374809 h 1857375"/>
                  <a:gd name="connsiteX1098" fmla="*/ 625316 w 1247775"/>
                  <a:gd name="connsiteY1098" fmla="*/ 375761 h 1857375"/>
                  <a:gd name="connsiteX1099" fmla="*/ 631031 w 1247775"/>
                  <a:gd name="connsiteY1099" fmla="*/ 373856 h 1857375"/>
                  <a:gd name="connsiteX1100" fmla="*/ 642461 w 1247775"/>
                  <a:gd name="connsiteY1100" fmla="*/ 380524 h 1857375"/>
                  <a:gd name="connsiteX1101" fmla="*/ 647224 w 1247775"/>
                  <a:gd name="connsiteY1101" fmla="*/ 394811 h 1857375"/>
                  <a:gd name="connsiteX1102" fmla="*/ 639604 w 1247775"/>
                  <a:gd name="connsiteY1102" fmla="*/ 402431 h 1857375"/>
                  <a:gd name="connsiteX1103" fmla="*/ 343376 w 1247775"/>
                  <a:gd name="connsiteY1103" fmla="*/ 758666 h 1857375"/>
                  <a:gd name="connsiteX1104" fmla="*/ 343376 w 1247775"/>
                  <a:gd name="connsiteY1104" fmla="*/ 758666 h 1857375"/>
                  <a:gd name="connsiteX1105" fmla="*/ 341471 w 1247775"/>
                  <a:gd name="connsiteY1105" fmla="*/ 751999 h 1857375"/>
                  <a:gd name="connsiteX1106" fmla="*/ 346234 w 1247775"/>
                  <a:gd name="connsiteY1106" fmla="*/ 752951 h 1857375"/>
                  <a:gd name="connsiteX1107" fmla="*/ 343376 w 1247775"/>
                  <a:gd name="connsiteY1107" fmla="*/ 758666 h 1857375"/>
                  <a:gd name="connsiteX1108" fmla="*/ 109061 w 1247775"/>
                  <a:gd name="connsiteY1108" fmla="*/ 1225391 h 1857375"/>
                  <a:gd name="connsiteX1109" fmla="*/ 95726 w 1247775"/>
                  <a:gd name="connsiteY1109" fmla="*/ 1217771 h 1857375"/>
                  <a:gd name="connsiteX1110" fmla="*/ 104299 w 1247775"/>
                  <a:gd name="connsiteY1110" fmla="*/ 1210151 h 1857375"/>
                  <a:gd name="connsiteX1111" fmla="*/ 122396 w 1247775"/>
                  <a:gd name="connsiteY1111" fmla="*/ 1195864 h 1857375"/>
                  <a:gd name="connsiteX1112" fmla="*/ 129064 w 1247775"/>
                  <a:gd name="connsiteY1112" fmla="*/ 1201579 h 1857375"/>
                  <a:gd name="connsiteX1113" fmla="*/ 109061 w 1247775"/>
                  <a:gd name="connsiteY1113" fmla="*/ 1225391 h 1857375"/>
                  <a:gd name="connsiteX1114" fmla="*/ 151924 w 1247775"/>
                  <a:gd name="connsiteY1114" fmla="*/ 1208246 h 1857375"/>
                  <a:gd name="connsiteX1115" fmla="*/ 150019 w 1247775"/>
                  <a:gd name="connsiteY1115" fmla="*/ 1206341 h 1857375"/>
                  <a:gd name="connsiteX1116" fmla="*/ 151924 w 1247775"/>
                  <a:gd name="connsiteY1116" fmla="*/ 1206341 h 1857375"/>
                  <a:gd name="connsiteX1117" fmla="*/ 151924 w 1247775"/>
                  <a:gd name="connsiteY1117" fmla="*/ 1208246 h 1857375"/>
                  <a:gd name="connsiteX1118" fmla="*/ 290989 w 1247775"/>
                  <a:gd name="connsiteY1118" fmla="*/ 992981 h 1857375"/>
                  <a:gd name="connsiteX1119" fmla="*/ 291941 w 1247775"/>
                  <a:gd name="connsiteY1119" fmla="*/ 986314 h 1857375"/>
                  <a:gd name="connsiteX1120" fmla="*/ 291941 w 1247775"/>
                  <a:gd name="connsiteY1120" fmla="*/ 986314 h 1857375"/>
                  <a:gd name="connsiteX1121" fmla="*/ 294799 w 1247775"/>
                  <a:gd name="connsiteY1121" fmla="*/ 987266 h 1857375"/>
                  <a:gd name="connsiteX1122" fmla="*/ 290989 w 1247775"/>
                  <a:gd name="connsiteY1122" fmla="*/ 992981 h 1857375"/>
                  <a:gd name="connsiteX1123" fmla="*/ 309086 w 1247775"/>
                  <a:gd name="connsiteY1123" fmla="*/ 1652111 h 1857375"/>
                  <a:gd name="connsiteX1124" fmla="*/ 310039 w 1247775"/>
                  <a:gd name="connsiteY1124" fmla="*/ 1649254 h 1857375"/>
                  <a:gd name="connsiteX1125" fmla="*/ 310991 w 1247775"/>
                  <a:gd name="connsiteY1125" fmla="*/ 1650206 h 1857375"/>
                  <a:gd name="connsiteX1126" fmla="*/ 309086 w 1247775"/>
                  <a:gd name="connsiteY1126" fmla="*/ 1652111 h 1857375"/>
                  <a:gd name="connsiteX1127" fmla="*/ 259556 w 1247775"/>
                  <a:gd name="connsiteY1127" fmla="*/ 1822609 h 1857375"/>
                  <a:gd name="connsiteX1128" fmla="*/ 261461 w 1247775"/>
                  <a:gd name="connsiteY1128" fmla="*/ 1816894 h 1857375"/>
                  <a:gd name="connsiteX1129" fmla="*/ 265271 w 1247775"/>
                  <a:gd name="connsiteY1129" fmla="*/ 1816894 h 1857375"/>
                  <a:gd name="connsiteX1130" fmla="*/ 266224 w 1247775"/>
                  <a:gd name="connsiteY1130" fmla="*/ 1817846 h 1857375"/>
                  <a:gd name="connsiteX1131" fmla="*/ 259556 w 1247775"/>
                  <a:gd name="connsiteY1131" fmla="*/ 1822609 h 1857375"/>
                  <a:gd name="connsiteX1132" fmla="*/ 330994 w 1247775"/>
                  <a:gd name="connsiteY1132" fmla="*/ 1783556 h 1857375"/>
                  <a:gd name="connsiteX1133" fmla="*/ 329089 w 1247775"/>
                  <a:gd name="connsiteY1133" fmla="*/ 1783556 h 1857375"/>
                  <a:gd name="connsiteX1134" fmla="*/ 326231 w 1247775"/>
                  <a:gd name="connsiteY1134" fmla="*/ 1781651 h 1857375"/>
                  <a:gd name="connsiteX1135" fmla="*/ 321469 w 1247775"/>
                  <a:gd name="connsiteY1135" fmla="*/ 1777841 h 1857375"/>
                  <a:gd name="connsiteX1136" fmla="*/ 323374 w 1247775"/>
                  <a:gd name="connsiteY1136" fmla="*/ 1772126 h 1857375"/>
                  <a:gd name="connsiteX1137" fmla="*/ 329089 w 1247775"/>
                  <a:gd name="connsiteY1137" fmla="*/ 1773079 h 1857375"/>
                  <a:gd name="connsiteX1138" fmla="*/ 335756 w 1247775"/>
                  <a:gd name="connsiteY1138" fmla="*/ 1771174 h 1857375"/>
                  <a:gd name="connsiteX1139" fmla="*/ 330994 w 1247775"/>
                  <a:gd name="connsiteY1139" fmla="*/ 1783556 h 1857375"/>
                  <a:gd name="connsiteX1140" fmla="*/ 442436 w 1247775"/>
                  <a:gd name="connsiteY1140" fmla="*/ 1450181 h 1857375"/>
                  <a:gd name="connsiteX1141" fmla="*/ 451009 w 1247775"/>
                  <a:gd name="connsiteY1141" fmla="*/ 1458754 h 1857375"/>
                  <a:gd name="connsiteX1142" fmla="*/ 444341 w 1247775"/>
                  <a:gd name="connsiteY1142" fmla="*/ 1465421 h 1857375"/>
                  <a:gd name="connsiteX1143" fmla="*/ 437674 w 1247775"/>
                  <a:gd name="connsiteY1143" fmla="*/ 1454944 h 1857375"/>
                  <a:gd name="connsiteX1144" fmla="*/ 442436 w 1247775"/>
                  <a:gd name="connsiteY1144" fmla="*/ 1450181 h 1857375"/>
                  <a:gd name="connsiteX1145" fmla="*/ 426244 w 1247775"/>
                  <a:gd name="connsiteY1145" fmla="*/ 1592104 h 1857375"/>
                  <a:gd name="connsiteX1146" fmla="*/ 420529 w 1247775"/>
                  <a:gd name="connsiteY1146" fmla="*/ 1587341 h 1857375"/>
                  <a:gd name="connsiteX1147" fmla="*/ 419576 w 1247775"/>
                  <a:gd name="connsiteY1147" fmla="*/ 1587341 h 1857375"/>
                  <a:gd name="connsiteX1148" fmla="*/ 421481 w 1247775"/>
                  <a:gd name="connsiteY1148" fmla="*/ 1576864 h 1857375"/>
                  <a:gd name="connsiteX1149" fmla="*/ 421481 w 1247775"/>
                  <a:gd name="connsiteY1149" fmla="*/ 1574959 h 1857375"/>
                  <a:gd name="connsiteX1150" fmla="*/ 422434 w 1247775"/>
                  <a:gd name="connsiteY1150" fmla="*/ 1574959 h 1857375"/>
                  <a:gd name="connsiteX1151" fmla="*/ 426244 w 1247775"/>
                  <a:gd name="connsiteY1151" fmla="*/ 1577816 h 1857375"/>
                  <a:gd name="connsiteX1152" fmla="*/ 426244 w 1247775"/>
                  <a:gd name="connsiteY1152" fmla="*/ 1580674 h 1857375"/>
                  <a:gd name="connsiteX1153" fmla="*/ 430054 w 1247775"/>
                  <a:gd name="connsiteY1153" fmla="*/ 1593056 h 1857375"/>
                  <a:gd name="connsiteX1154" fmla="*/ 426244 w 1247775"/>
                  <a:gd name="connsiteY1154" fmla="*/ 1592104 h 1857375"/>
                  <a:gd name="connsiteX1155" fmla="*/ 431959 w 1247775"/>
                  <a:gd name="connsiteY1155" fmla="*/ 1518761 h 1857375"/>
                  <a:gd name="connsiteX1156" fmla="*/ 425291 w 1247775"/>
                  <a:gd name="connsiteY1156" fmla="*/ 1517809 h 1857375"/>
                  <a:gd name="connsiteX1157" fmla="*/ 415766 w 1247775"/>
                  <a:gd name="connsiteY1157" fmla="*/ 1519714 h 1857375"/>
                  <a:gd name="connsiteX1158" fmla="*/ 416719 w 1247775"/>
                  <a:gd name="connsiteY1158" fmla="*/ 1515904 h 1857375"/>
                  <a:gd name="connsiteX1159" fmla="*/ 413861 w 1247775"/>
                  <a:gd name="connsiteY1159" fmla="*/ 1508284 h 1857375"/>
                  <a:gd name="connsiteX1160" fmla="*/ 419576 w 1247775"/>
                  <a:gd name="connsiteY1160" fmla="*/ 1499711 h 1857375"/>
                  <a:gd name="connsiteX1161" fmla="*/ 418624 w 1247775"/>
                  <a:gd name="connsiteY1161" fmla="*/ 1494949 h 1857375"/>
                  <a:gd name="connsiteX1162" fmla="*/ 422434 w 1247775"/>
                  <a:gd name="connsiteY1162" fmla="*/ 1486376 h 1857375"/>
                  <a:gd name="connsiteX1163" fmla="*/ 422434 w 1247775"/>
                  <a:gd name="connsiteY1163" fmla="*/ 1484471 h 1857375"/>
                  <a:gd name="connsiteX1164" fmla="*/ 422434 w 1247775"/>
                  <a:gd name="connsiteY1164" fmla="*/ 1484471 h 1857375"/>
                  <a:gd name="connsiteX1165" fmla="*/ 431959 w 1247775"/>
                  <a:gd name="connsiteY1165" fmla="*/ 1491139 h 1857375"/>
                  <a:gd name="connsiteX1166" fmla="*/ 435769 w 1247775"/>
                  <a:gd name="connsiteY1166" fmla="*/ 1490186 h 1857375"/>
                  <a:gd name="connsiteX1167" fmla="*/ 436721 w 1247775"/>
                  <a:gd name="connsiteY1167" fmla="*/ 1493044 h 1857375"/>
                  <a:gd name="connsiteX1168" fmla="*/ 430054 w 1247775"/>
                  <a:gd name="connsiteY1168" fmla="*/ 1505426 h 1857375"/>
                  <a:gd name="connsiteX1169" fmla="*/ 434816 w 1247775"/>
                  <a:gd name="connsiteY1169" fmla="*/ 1515904 h 1857375"/>
                  <a:gd name="connsiteX1170" fmla="*/ 431959 w 1247775"/>
                  <a:gd name="connsiteY1170" fmla="*/ 1518761 h 1857375"/>
                  <a:gd name="connsiteX1171" fmla="*/ 445294 w 1247775"/>
                  <a:gd name="connsiteY1171" fmla="*/ 1609249 h 1857375"/>
                  <a:gd name="connsiteX1172" fmla="*/ 435769 w 1247775"/>
                  <a:gd name="connsiteY1172" fmla="*/ 1603534 h 1857375"/>
                  <a:gd name="connsiteX1173" fmla="*/ 435769 w 1247775"/>
                  <a:gd name="connsiteY1173" fmla="*/ 1603534 h 1857375"/>
                  <a:gd name="connsiteX1174" fmla="*/ 434816 w 1247775"/>
                  <a:gd name="connsiteY1174" fmla="*/ 1598771 h 1857375"/>
                  <a:gd name="connsiteX1175" fmla="*/ 449104 w 1247775"/>
                  <a:gd name="connsiteY1175" fmla="*/ 1603534 h 1857375"/>
                  <a:gd name="connsiteX1176" fmla="*/ 450056 w 1247775"/>
                  <a:gd name="connsiteY1176" fmla="*/ 1603534 h 1857375"/>
                  <a:gd name="connsiteX1177" fmla="*/ 451961 w 1247775"/>
                  <a:gd name="connsiteY1177" fmla="*/ 1606391 h 1857375"/>
                  <a:gd name="connsiteX1178" fmla="*/ 445294 w 1247775"/>
                  <a:gd name="connsiteY1178" fmla="*/ 1609249 h 1857375"/>
                  <a:gd name="connsiteX1179" fmla="*/ 452914 w 1247775"/>
                  <a:gd name="connsiteY1179" fmla="*/ 1518761 h 1857375"/>
                  <a:gd name="connsiteX1180" fmla="*/ 451961 w 1247775"/>
                  <a:gd name="connsiteY1180" fmla="*/ 1517809 h 1857375"/>
                  <a:gd name="connsiteX1181" fmla="*/ 452914 w 1247775"/>
                  <a:gd name="connsiteY1181" fmla="*/ 1516856 h 1857375"/>
                  <a:gd name="connsiteX1182" fmla="*/ 454819 w 1247775"/>
                  <a:gd name="connsiteY1182" fmla="*/ 1517809 h 1857375"/>
                  <a:gd name="connsiteX1183" fmla="*/ 452914 w 1247775"/>
                  <a:gd name="connsiteY1183" fmla="*/ 1518761 h 1857375"/>
                  <a:gd name="connsiteX1184" fmla="*/ 666274 w 1247775"/>
                  <a:gd name="connsiteY1184" fmla="*/ 511969 h 1857375"/>
                  <a:gd name="connsiteX1185" fmla="*/ 668179 w 1247775"/>
                  <a:gd name="connsiteY1185" fmla="*/ 509111 h 1857375"/>
                  <a:gd name="connsiteX1186" fmla="*/ 668179 w 1247775"/>
                  <a:gd name="connsiteY1186" fmla="*/ 511969 h 1857375"/>
                  <a:gd name="connsiteX1187" fmla="*/ 666274 w 1247775"/>
                  <a:gd name="connsiteY1187" fmla="*/ 511969 h 1857375"/>
                  <a:gd name="connsiteX1188" fmla="*/ 657701 w 1247775"/>
                  <a:gd name="connsiteY1188" fmla="*/ 574834 h 1857375"/>
                  <a:gd name="connsiteX1189" fmla="*/ 659606 w 1247775"/>
                  <a:gd name="connsiteY1189" fmla="*/ 572929 h 1857375"/>
                  <a:gd name="connsiteX1190" fmla="*/ 659606 w 1247775"/>
                  <a:gd name="connsiteY1190" fmla="*/ 575786 h 1857375"/>
                  <a:gd name="connsiteX1191" fmla="*/ 657701 w 1247775"/>
                  <a:gd name="connsiteY1191" fmla="*/ 574834 h 1857375"/>
                  <a:gd name="connsiteX1192" fmla="*/ 502444 w 1247775"/>
                  <a:gd name="connsiteY1192" fmla="*/ 1197769 h 1857375"/>
                  <a:gd name="connsiteX1193" fmla="*/ 507206 w 1247775"/>
                  <a:gd name="connsiteY1193" fmla="*/ 1198721 h 1857375"/>
                  <a:gd name="connsiteX1194" fmla="*/ 511969 w 1247775"/>
                  <a:gd name="connsiteY1194" fmla="*/ 1197769 h 1857375"/>
                  <a:gd name="connsiteX1195" fmla="*/ 529114 w 1247775"/>
                  <a:gd name="connsiteY1195" fmla="*/ 1227296 h 1857375"/>
                  <a:gd name="connsiteX1196" fmla="*/ 526256 w 1247775"/>
                  <a:gd name="connsiteY1196" fmla="*/ 1230154 h 1857375"/>
                  <a:gd name="connsiteX1197" fmla="*/ 524351 w 1247775"/>
                  <a:gd name="connsiteY1197" fmla="*/ 1230154 h 1857375"/>
                  <a:gd name="connsiteX1198" fmla="*/ 504349 w 1247775"/>
                  <a:gd name="connsiteY1198" fmla="*/ 1220629 h 1857375"/>
                  <a:gd name="connsiteX1199" fmla="*/ 503396 w 1247775"/>
                  <a:gd name="connsiteY1199" fmla="*/ 1220629 h 1857375"/>
                  <a:gd name="connsiteX1200" fmla="*/ 497681 w 1247775"/>
                  <a:gd name="connsiteY1200" fmla="*/ 1213961 h 1857375"/>
                  <a:gd name="connsiteX1201" fmla="*/ 504349 w 1247775"/>
                  <a:gd name="connsiteY1201" fmla="*/ 1203484 h 1857375"/>
                  <a:gd name="connsiteX1202" fmla="*/ 502444 w 1247775"/>
                  <a:gd name="connsiteY1202" fmla="*/ 1197769 h 1857375"/>
                  <a:gd name="connsiteX1203" fmla="*/ 574834 w 1247775"/>
                  <a:gd name="connsiteY1203" fmla="*/ 1231106 h 1857375"/>
                  <a:gd name="connsiteX1204" fmla="*/ 574834 w 1247775"/>
                  <a:gd name="connsiteY1204" fmla="*/ 1231106 h 1857375"/>
                  <a:gd name="connsiteX1205" fmla="*/ 579596 w 1247775"/>
                  <a:gd name="connsiteY1205" fmla="*/ 1226344 h 1857375"/>
                  <a:gd name="connsiteX1206" fmla="*/ 579596 w 1247775"/>
                  <a:gd name="connsiteY1206" fmla="*/ 1229201 h 1857375"/>
                  <a:gd name="connsiteX1207" fmla="*/ 574834 w 1247775"/>
                  <a:gd name="connsiteY1207" fmla="*/ 1231106 h 1857375"/>
                  <a:gd name="connsiteX1208" fmla="*/ 516731 w 1247775"/>
                  <a:gd name="connsiteY1208" fmla="*/ 1371124 h 1857375"/>
                  <a:gd name="connsiteX1209" fmla="*/ 518636 w 1247775"/>
                  <a:gd name="connsiteY1209" fmla="*/ 1371124 h 1857375"/>
                  <a:gd name="connsiteX1210" fmla="*/ 516731 w 1247775"/>
                  <a:gd name="connsiteY1210" fmla="*/ 1373029 h 1857375"/>
                  <a:gd name="connsiteX1211" fmla="*/ 516731 w 1247775"/>
                  <a:gd name="connsiteY1211" fmla="*/ 1371124 h 1857375"/>
                  <a:gd name="connsiteX1212" fmla="*/ 615791 w 1247775"/>
                  <a:gd name="connsiteY1212" fmla="*/ 838676 h 1857375"/>
                  <a:gd name="connsiteX1213" fmla="*/ 627221 w 1247775"/>
                  <a:gd name="connsiteY1213" fmla="*/ 845344 h 1857375"/>
                  <a:gd name="connsiteX1214" fmla="*/ 627221 w 1247775"/>
                  <a:gd name="connsiteY1214" fmla="*/ 847249 h 1857375"/>
                  <a:gd name="connsiteX1215" fmla="*/ 626269 w 1247775"/>
                  <a:gd name="connsiteY1215" fmla="*/ 849154 h 1857375"/>
                  <a:gd name="connsiteX1216" fmla="*/ 620554 w 1247775"/>
                  <a:gd name="connsiteY1216" fmla="*/ 848201 h 1857375"/>
                  <a:gd name="connsiteX1217" fmla="*/ 610076 w 1247775"/>
                  <a:gd name="connsiteY1217" fmla="*/ 849154 h 1857375"/>
                  <a:gd name="connsiteX1218" fmla="*/ 610076 w 1247775"/>
                  <a:gd name="connsiteY1218" fmla="*/ 847249 h 1857375"/>
                  <a:gd name="connsiteX1219" fmla="*/ 609124 w 1247775"/>
                  <a:gd name="connsiteY1219" fmla="*/ 842486 h 1857375"/>
                  <a:gd name="connsiteX1220" fmla="*/ 615791 w 1247775"/>
                  <a:gd name="connsiteY1220" fmla="*/ 838676 h 1857375"/>
                  <a:gd name="connsiteX1221" fmla="*/ 571024 w 1247775"/>
                  <a:gd name="connsiteY1221" fmla="*/ 938689 h 1857375"/>
                  <a:gd name="connsiteX1222" fmla="*/ 577691 w 1247775"/>
                  <a:gd name="connsiteY1222" fmla="*/ 943451 h 1857375"/>
                  <a:gd name="connsiteX1223" fmla="*/ 575786 w 1247775"/>
                  <a:gd name="connsiteY1223" fmla="*/ 946309 h 1857375"/>
                  <a:gd name="connsiteX1224" fmla="*/ 571024 w 1247775"/>
                  <a:gd name="connsiteY1224" fmla="*/ 938689 h 1857375"/>
                  <a:gd name="connsiteX1225" fmla="*/ 571024 w 1247775"/>
                  <a:gd name="connsiteY1225" fmla="*/ 938689 h 1857375"/>
                  <a:gd name="connsiteX1226" fmla="*/ 552926 w 1247775"/>
                  <a:gd name="connsiteY1226" fmla="*/ 718661 h 1857375"/>
                  <a:gd name="connsiteX1227" fmla="*/ 566261 w 1247775"/>
                  <a:gd name="connsiteY1227" fmla="*/ 710089 h 1857375"/>
                  <a:gd name="connsiteX1228" fmla="*/ 568166 w 1247775"/>
                  <a:gd name="connsiteY1228" fmla="*/ 711041 h 1857375"/>
                  <a:gd name="connsiteX1229" fmla="*/ 567214 w 1247775"/>
                  <a:gd name="connsiteY1229" fmla="*/ 719614 h 1857375"/>
                  <a:gd name="connsiteX1230" fmla="*/ 567214 w 1247775"/>
                  <a:gd name="connsiteY1230" fmla="*/ 723424 h 1857375"/>
                  <a:gd name="connsiteX1231" fmla="*/ 565309 w 1247775"/>
                  <a:gd name="connsiteY1231" fmla="*/ 724376 h 1857375"/>
                  <a:gd name="connsiteX1232" fmla="*/ 552926 w 1247775"/>
                  <a:gd name="connsiteY1232" fmla="*/ 720566 h 1857375"/>
                  <a:gd name="connsiteX1233" fmla="*/ 552926 w 1247775"/>
                  <a:gd name="connsiteY1233" fmla="*/ 718661 h 1857375"/>
                  <a:gd name="connsiteX1234" fmla="*/ 553879 w 1247775"/>
                  <a:gd name="connsiteY1234" fmla="*/ 816769 h 1857375"/>
                  <a:gd name="connsiteX1235" fmla="*/ 559594 w 1247775"/>
                  <a:gd name="connsiteY1235" fmla="*/ 804386 h 1857375"/>
                  <a:gd name="connsiteX1236" fmla="*/ 561499 w 1247775"/>
                  <a:gd name="connsiteY1236" fmla="*/ 804386 h 1857375"/>
                  <a:gd name="connsiteX1237" fmla="*/ 569119 w 1247775"/>
                  <a:gd name="connsiteY1237" fmla="*/ 808196 h 1857375"/>
                  <a:gd name="connsiteX1238" fmla="*/ 568166 w 1247775"/>
                  <a:gd name="connsiteY1238" fmla="*/ 813911 h 1857375"/>
                  <a:gd name="connsiteX1239" fmla="*/ 563404 w 1247775"/>
                  <a:gd name="connsiteY1239" fmla="*/ 822484 h 1857375"/>
                  <a:gd name="connsiteX1240" fmla="*/ 563404 w 1247775"/>
                  <a:gd name="connsiteY1240" fmla="*/ 824389 h 1857375"/>
                  <a:gd name="connsiteX1241" fmla="*/ 550069 w 1247775"/>
                  <a:gd name="connsiteY1241" fmla="*/ 828199 h 1857375"/>
                  <a:gd name="connsiteX1242" fmla="*/ 553879 w 1247775"/>
                  <a:gd name="connsiteY1242" fmla="*/ 816769 h 1857375"/>
                  <a:gd name="connsiteX1243" fmla="*/ 547211 w 1247775"/>
                  <a:gd name="connsiteY1243" fmla="*/ 968216 h 1857375"/>
                  <a:gd name="connsiteX1244" fmla="*/ 547211 w 1247775"/>
                  <a:gd name="connsiteY1244" fmla="*/ 970121 h 1857375"/>
                  <a:gd name="connsiteX1245" fmla="*/ 552926 w 1247775"/>
                  <a:gd name="connsiteY1245" fmla="*/ 975836 h 1857375"/>
                  <a:gd name="connsiteX1246" fmla="*/ 558641 w 1247775"/>
                  <a:gd name="connsiteY1246" fmla="*/ 972026 h 1857375"/>
                  <a:gd name="connsiteX1247" fmla="*/ 558641 w 1247775"/>
                  <a:gd name="connsiteY1247" fmla="*/ 972026 h 1857375"/>
                  <a:gd name="connsiteX1248" fmla="*/ 563404 w 1247775"/>
                  <a:gd name="connsiteY1248" fmla="*/ 971074 h 1857375"/>
                  <a:gd name="connsiteX1249" fmla="*/ 562451 w 1247775"/>
                  <a:gd name="connsiteY1249" fmla="*/ 973931 h 1857375"/>
                  <a:gd name="connsiteX1250" fmla="*/ 567214 w 1247775"/>
                  <a:gd name="connsiteY1250" fmla="*/ 980599 h 1857375"/>
                  <a:gd name="connsiteX1251" fmla="*/ 571024 w 1247775"/>
                  <a:gd name="connsiteY1251" fmla="*/ 991076 h 1857375"/>
                  <a:gd name="connsiteX1252" fmla="*/ 567214 w 1247775"/>
                  <a:gd name="connsiteY1252" fmla="*/ 992029 h 1857375"/>
                  <a:gd name="connsiteX1253" fmla="*/ 559594 w 1247775"/>
                  <a:gd name="connsiteY1253" fmla="*/ 989171 h 1857375"/>
                  <a:gd name="connsiteX1254" fmla="*/ 548164 w 1247775"/>
                  <a:gd name="connsiteY1254" fmla="*/ 996791 h 1857375"/>
                  <a:gd name="connsiteX1255" fmla="*/ 545306 w 1247775"/>
                  <a:gd name="connsiteY1255" fmla="*/ 1001554 h 1857375"/>
                  <a:gd name="connsiteX1256" fmla="*/ 536734 w 1247775"/>
                  <a:gd name="connsiteY1256" fmla="*/ 994886 h 1857375"/>
                  <a:gd name="connsiteX1257" fmla="*/ 537686 w 1247775"/>
                  <a:gd name="connsiteY1257" fmla="*/ 992029 h 1857375"/>
                  <a:gd name="connsiteX1258" fmla="*/ 531019 w 1247775"/>
                  <a:gd name="connsiteY1258" fmla="*/ 985361 h 1857375"/>
                  <a:gd name="connsiteX1259" fmla="*/ 524351 w 1247775"/>
                  <a:gd name="connsiteY1259" fmla="*/ 992029 h 1857375"/>
                  <a:gd name="connsiteX1260" fmla="*/ 524351 w 1247775"/>
                  <a:gd name="connsiteY1260" fmla="*/ 993934 h 1857375"/>
                  <a:gd name="connsiteX1261" fmla="*/ 511016 w 1247775"/>
                  <a:gd name="connsiteY1261" fmla="*/ 1004411 h 1857375"/>
                  <a:gd name="connsiteX1262" fmla="*/ 504349 w 1247775"/>
                  <a:gd name="connsiteY1262" fmla="*/ 1000601 h 1857375"/>
                  <a:gd name="connsiteX1263" fmla="*/ 503396 w 1247775"/>
                  <a:gd name="connsiteY1263" fmla="*/ 1000601 h 1857375"/>
                  <a:gd name="connsiteX1264" fmla="*/ 501491 w 1247775"/>
                  <a:gd name="connsiteY1264" fmla="*/ 995839 h 1857375"/>
                  <a:gd name="connsiteX1265" fmla="*/ 502444 w 1247775"/>
                  <a:gd name="connsiteY1265" fmla="*/ 995839 h 1857375"/>
                  <a:gd name="connsiteX1266" fmla="*/ 524351 w 1247775"/>
                  <a:gd name="connsiteY1266" fmla="*/ 973931 h 1857375"/>
                  <a:gd name="connsiteX1267" fmla="*/ 524351 w 1247775"/>
                  <a:gd name="connsiteY1267" fmla="*/ 972979 h 1857375"/>
                  <a:gd name="connsiteX1268" fmla="*/ 529114 w 1247775"/>
                  <a:gd name="connsiteY1268" fmla="*/ 973931 h 1857375"/>
                  <a:gd name="connsiteX1269" fmla="*/ 541496 w 1247775"/>
                  <a:gd name="connsiteY1269" fmla="*/ 961549 h 1857375"/>
                  <a:gd name="connsiteX1270" fmla="*/ 529114 w 1247775"/>
                  <a:gd name="connsiteY1270" fmla="*/ 949166 h 1857375"/>
                  <a:gd name="connsiteX1271" fmla="*/ 519589 w 1247775"/>
                  <a:gd name="connsiteY1271" fmla="*/ 954881 h 1857375"/>
                  <a:gd name="connsiteX1272" fmla="*/ 520541 w 1247775"/>
                  <a:gd name="connsiteY1272" fmla="*/ 951071 h 1857375"/>
                  <a:gd name="connsiteX1273" fmla="*/ 500539 w 1247775"/>
                  <a:gd name="connsiteY1273" fmla="*/ 931069 h 1857375"/>
                  <a:gd name="connsiteX1274" fmla="*/ 492919 w 1247775"/>
                  <a:gd name="connsiteY1274" fmla="*/ 932974 h 1857375"/>
                  <a:gd name="connsiteX1275" fmla="*/ 484346 w 1247775"/>
                  <a:gd name="connsiteY1275" fmla="*/ 925354 h 1857375"/>
                  <a:gd name="connsiteX1276" fmla="*/ 486251 w 1247775"/>
                  <a:gd name="connsiteY1276" fmla="*/ 917734 h 1857375"/>
                  <a:gd name="connsiteX1277" fmla="*/ 485299 w 1247775"/>
                  <a:gd name="connsiteY1277" fmla="*/ 912971 h 1857375"/>
                  <a:gd name="connsiteX1278" fmla="*/ 488156 w 1247775"/>
                  <a:gd name="connsiteY1278" fmla="*/ 906304 h 1857375"/>
                  <a:gd name="connsiteX1279" fmla="*/ 486251 w 1247775"/>
                  <a:gd name="connsiteY1279" fmla="*/ 901541 h 1857375"/>
                  <a:gd name="connsiteX1280" fmla="*/ 492919 w 1247775"/>
                  <a:gd name="connsiteY1280" fmla="*/ 893921 h 1857375"/>
                  <a:gd name="connsiteX1281" fmla="*/ 505301 w 1247775"/>
                  <a:gd name="connsiteY1281" fmla="*/ 907256 h 1857375"/>
                  <a:gd name="connsiteX1282" fmla="*/ 505301 w 1247775"/>
                  <a:gd name="connsiteY1282" fmla="*/ 907256 h 1857375"/>
                  <a:gd name="connsiteX1283" fmla="*/ 525304 w 1247775"/>
                  <a:gd name="connsiteY1283" fmla="*/ 941546 h 1857375"/>
                  <a:gd name="connsiteX1284" fmla="*/ 537686 w 1247775"/>
                  <a:gd name="connsiteY1284" fmla="*/ 947261 h 1857375"/>
                  <a:gd name="connsiteX1285" fmla="*/ 538639 w 1247775"/>
                  <a:gd name="connsiteY1285" fmla="*/ 947261 h 1857375"/>
                  <a:gd name="connsiteX1286" fmla="*/ 539591 w 1247775"/>
                  <a:gd name="connsiteY1286" fmla="*/ 948214 h 1857375"/>
                  <a:gd name="connsiteX1287" fmla="*/ 539591 w 1247775"/>
                  <a:gd name="connsiteY1287" fmla="*/ 952024 h 1857375"/>
                  <a:gd name="connsiteX1288" fmla="*/ 547211 w 1247775"/>
                  <a:gd name="connsiteY1288" fmla="*/ 968216 h 1857375"/>
                  <a:gd name="connsiteX1289" fmla="*/ 549116 w 1247775"/>
                  <a:gd name="connsiteY1289" fmla="*/ 1032986 h 1857375"/>
                  <a:gd name="connsiteX1290" fmla="*/ 536734 w 1247775"/>
                  <a:gd name="connsiteY1290" fmla="*/ 1048226 h 1857375"/>
                  <a:gd name="connsiteX1291" fmla="*/ 532924 w 1247775"/>
                  <a:gd name="connsiteY1291" fmla="*/ 1048226 h 1857375"/>
                  <a:gd name="connsiteX1292" fmla="*/ 531019 w 1247775"/>
                  <a:gd name="connsiteY1292" fmla="*/ 1048226 h 1857375"/>
                  <a:gd name="connsiteX1293" fmla="*/ 531019 w 1247775"/>
                  <a:gd name="connsiteY1293" fmla="*/ 1047274 h 1857375"/>
                  <a:gd name="connsiteX1294" fmla="*/ 535781 w 1247775"/>
                  <a:gd name="connsiteY1294" fmla="*/ 1036796 h 1857375"/>
                  <a:gd name="connsiteX1295" fmla="*/ 534829 w 1247775"/>
                  <a:gd name="connsiteY1295" fmla="*/ 1032986 h 1857375"/>
                  <a:gd name="connsiteX1296" fmla="*/ 547211 w 1247775"/>
                  <a:gd name="connsiteY1296" fmla="*/ 1018699 h 1857375"/>
                  <a:gd name="connsiteX1297" fmla="*/ 548164 w 1247775"/>
                  <a:gd name="connsiteY1297" fmla="*/ 1019651 h 1857375"/>
                  <a:gd name="connsiteX1298" fmla="*/ 547211 w 1247775"/>
                  <a:gd name="connsiteY1298" fmla="*/ 1026319 h 1857375"/>
                  <a:gd name="connsiteX1299" fmla="*/ 549116 w 1247775"/>
                  <a:gd name="connsiteY1299" fmla="*/ 1032986 h 1857375"/>
                  <a:gd name="connsiteX1300" fmla="*/ 506254 w 1247775"/>
                  <a:gd name="connsiteY1300" fmla="*/ 814864 h 1857375"/>
                  <a:gd name="connsiteX1301" fmla="*/ 497681 w 1247775"/>
                  <a:gd name="connsiteY1301" fmla="*/ 812959 h 1857375"/>
                  <a:gd name="connsiteX1302" fmla="*/ 497681 w 1247775"/>
                  <a:gd name="connsiteY1302" fmla="*/ 812959 h 1857375"/>
                  <a:gd name="connsiteX1303" fmla="*/ 507206 w 1247775"/>
                  <a:gd name="connsiteY1303" fmla="*/ 806291 h 1857375"/>
                  <a:gd name="connsiteX1304" fmla="*/ 509111 w 1247775"/>
                  <a:gd name="connsiteY1304" fmla="*/ 805339 h 1857375"/>
                  <a:gd name="connsiteX1305" fmla="*/ 509111 w 1247775"/>
                  <a:gd name="connsiteY1305" fmla="*/ 806291 h 1857375"/>
                  <a:gd name="connsiteX1306" fmla="*/ 506254 w 1247775"/>
                  <a:gd name="connsiteY1306" fmla="*/ 812959 h 1857375"/>
                  <a:gd name="connsiteX1307" fmla="*/ 506254 w 1247775"/>
                  <a:gd name="connsiteY1307" fmla="*/ 814864 h 1857375"/>
                  <a:gd name="connsiteX1308" fmla="*/ 521494 w 1247775"/>
                  <a:gd name="connsiteY1308" fmla="*/ 822484 h 1857375"/>
                  <a:gd name="connsiteX1309" fmla="*/ 536734 w 1247775"/>
                  <a:gd name="connsiteY1309" fmla="*/ 832961 h 1857375"/>
                  <a:gd name="connsiteX1310" fmla="*/ 543401 w 1247775"/>
                  <a:gd name="connsiteY1310" fmla="*/ 832009 h 1857375"/>
                  <a:gd name="connsiteX1311" fmla="*/ 536734 w 1247775"/>
                  <a:gd name="connsiteY1311" fmla="*/ 842486 h 1857375"/>
                  <a:gd name="connsiteX1312" fmla="*/ 533876 w 1247775"/>
                  <a:gd name="connsiteY1312" fmla="*/ 842486 h 1857375"/>
                  <a:gd name="connsiteX1313" fmla="*/ 517684 w 1247775"/>
                  <a:gd name="connsiteY1313" fmla="*/ 854869 h 1857375"/>
                  <a:gd name="connsiteX1314" fmla="*/ 517684 w 1247775"/>
                  <a:gd name="connsiteY1314" fmla="*/ 854869 h 1857375"/>
                  <a:gd name="connsiteX1315" fmla="*/ 515779 w 1247775"/>
                  <a:gd name="connsiteY1315" fmla="*/ 854869 h 1857375"/>
                  <a:gd name="connsiteX1316" fmla="*/ 522446 w 1247775"/>
                  <a:gd name="connsiteY1316" fmla="*/ 838676 h 1857375"/>
                  <a:gd name="connsiteX1317" fmla="*/ 514826 w 1247775"/>
                  <a:gd name="connsiteY1317" fmla="*/ 820579 h 1857375"/>
                  <a:gd name="connsiteX1318" fmla="*/ 516731 w 1247775"/>
                  <a:gd name="connsiteY1318" fmla="*/ 819626 h 1857375"/>
                  <a:gd name="connsiteX1319" fmla="*/ 521494 w 1247775"/>
                  <a:gd name="connsiteY1319" fmla="*/ 822484 h 1857375"/>
                  <a:gd name="connsiteX1320" fmla="*/ 487204 w 1247775"/>
                  <a:gd name="connsiteY1320" fmla="*/ 723424 h 1857375"/>
                  <a:gd name="connsiteX1321" fmla="*/ 490061 w 1247775"/>
                  <a:gd name="connsiteY1321" fmla="*/ 728186 h 1857375"/>
                  <a:gd name="connsiteX1322" fmla="*/ 486251 w 1247775"/>
                  <a:gd name="connsiteY1322" fmla="*/ 731996 h 1857375"/>
                  <a:gd name="connsiteX1323" fmla="*/ 487204 w 1247775"/>
                  <a:gd name="connsiteY1323" fmla="*/ 723424 h 1857375"/>
                  <a:gd name="connsiteX1324" fmla="*/ 487204 w 1247775"/>
                  <a:gd name="connsiteY1324" fmla="*/ 723424 h 1857375"/>
                  <a:gd name="connsiteX1325" fmla="*/ 362426 w 1247775"/>
                  <a:gd name="connsiteY1325" fmla="*/ 708184 h 1857375"/>
                  <a:gd name="connsiteX1326" fmla="*/ 380524 w 1247775"/>
                  <a:gd name="connsiteY1326" fmla="*/ 695801 h 1857375"/>
                  <a:gd name="connsiteX1327" fmla="*/ 383381 w 1247775"/>
                  <a:gd name="connsiteY1327" fmla="*/ 694849 h 1857375"/>
                  <a:gd name="connsiteX1328" fmla="*/ 392906 w 1247775"/>
                  <a:gd name="connsiteY1328" fmla="*/ 705326 h 1857375"/>
                  <a:gd name="connsiteX1329" fmla="*/ 371951 w 1247775"/>
                  <a:gd name="connsiteY1329" fmla="*/ 726281 h 1857375"/>
                  <a:gd name="connsiteX1330" fmla="*/ 360521 w 1247775"/>
                  <a:gd name="connsiteY1330" fmla="*/ 708184 h 1857375"/>
                  <a:gd name="connsiteX1331" fmla="*/ 362426 w 1247775"/>
                  <a:gd name="connsiteY1331" fmla="*/ 708184 h 1857375"/>
                  <a:gd name="connsiteX1332" fmla="*/ 453866 w 1247775"/>
                  <a:gd name="connsiteY1332" fmla="*/ 781526 h 1857375"/>
                  <a:gd name="connsiteX1333" fmla="*/ 443389 w 1247775"/>
                  <a:gd name="connsiteY1333" fmla="*/ 791051 h 1857375"/>
                  <a:gd name="connsiteX1334" fmla="*/ 450056 w 1247775"/>
                  <a:gd name="connsiteY1334" fmla="*/ 800576 h 1857375"/>
                  <a:gd name="connsiteX1335" fmla="*/ 438626 w 1247775"/>
                  <a:gd name="connsiteY1335" fmla="*/ 809149 h 1857375"/>
                  <a:gd name="connsiteX1336" fmla="*/ 419576 w 1247775"/>
                  <a:gd name="connsiteY1336" fmla="*/ 830104 h 1857375"/>
                  <a:gd name="connsiteX1337" fmla="*/ 425291 w 1247775"/>
                  <a:gd name="connsiteY1337" fmla="*/ 844391 h 1857375"/>
                  <a:gd name="connsiteX1338" fmla="*/ 423386 w 1247775"/>
                  <a:gd name="connsiteY1338" fmla="*/ 846296 h 1857375"/>
                  <a:gd name="connsiteX1339" fmla="*/ 404336 w 1247775"/>
                  <a:gd name="connsiteY1339" fmla="*/ 832009 h 1857375"/>
                  <a:gd name="connsiteX1340" fmla="*/ 394811 w 1247775"/>
                  <a:gd name="connsiteY1340" fmla="*/ 828199 h 1857375"/>
                  <a:gd name="connsiteX1341" fmla="*/ 386239 w 1247775"/>
                  <a:gd name="connsiteY1341" fmla="*/ 831056 h 1857375"/>
                  <a:gd name="connsiteX1342" fmla="*/ 368141 w 1247775"/>
                  <a:gd name="connsiteY1342" fmla="*/ 842486 h 1857375"/>
                  <a:gd name="connsiteX1343" fmla="*/ 363379 w 1247775"/>
                  <a:gd name="connsiteY1343" fmla="*/ 837724 h 1857375"/>
                  <a:gd name="connsiteX1344" fmla="*/ 357664 w 1247775"/>
                  <a:gd name="connsiteY1344" fmla="*/ 826294 h 1857375"/>
                  <a:gd name="connsiteX1345" fmla="*/ 370046 w 1247775"/>
                  <a:gd name="connsiteY1345" fmla="*/ 807244 h 1857375"/>
                  <a:gd name="connsiteX1346" fmla="*/ 372904 w 1247775"/>
                  <a:gd name="connsiteY1346" fmla="*/ 807244 h 1857375"/>
                  <a:gd name="connsiteX1347" fmla="*/ 388144 w 1247775"/>
                  <a:gd name="connsiteY1347" fmla="*/ 803434 h 1857375"/>
                  <a:gd name="connsiteX1348" fmla="*/ 385286 w 1247775"/>
                  <a:gd name="connsiteY1348" fmla="*/ 811054 h 1857375"/>
                  <a:gd name="connsiteX1349" fmla="*/ 397669 w 1247775"/>
                  <a:gd name="connsiteY1349" fmla="*/ 823436 h 1857375"/>
                  <a:gd name="connsiteX1350" fmla="*/ 410051 w 1247775"/>
                  <a:gd name="connsiteY1350" fmla="*/ 811054 h 1857375"/>
                  <a:gd name="connsiteX1351" fmla="*/ 397669 w 1247775"/>
                  <a:gd name="connsiteY1351" fmla="*/ 798671 h 1857375"/>
                  <a:gd name="connsiteX1352" fmla="*/ 394811 w 1247775"/>
                  <a:gd name="connsiteY1352" fmla="*/ 799624 h 1857375"/>
                  <a:gd name="connsiteX1353" fmla="*/ 398621 w 1247775"/>
                  <a:gd name="connsiteY1353" fmla="*/ 795814 h 1857375"/>
                  <a:gd name="connsiteX1354" fmla="*/ 416719 w 1247775"/>
                  <a:gd name="connsiteY1354" fmla="*/ 787241 h 1857375"/>
                  <a:gd name="connsiteX1355" fmla="*/ 424339 w 1247775"/>
                  <a:gd name="connsiteY1355" fmla="*/ 788194 h 1857375"/>
                  <a:gd name="connsiteX1356" fmla="*/ 456724 w 1247775"/>
                  <a:gd name="connsiteY1356" fmla="*/ 759619 h 1857375"/>
                  <a:gd name="connsiteX1357" fmla="*/ 460534 w 1247775"/>
                  <a:gd name="connsiteY1357" fmla="*/ 759619 h 1857375"/>
                  <a:gd name="connsiteX1358" fmla="*/ 482441 w 1247775"/>
                  <a:gd name="connsiteY1358" fmla="*/ 743426 h 1857375"/>
                  <a:gd name="connsiteX1359" fmla="*/ 498634 w 1247775"/>
                  <a:gd name="connsiteY1359" fmla="*/ 757714 h 1857375"/>
                  <a:gd name="connsiteX1360" fmla="*/ 514826 w 1247775"/>
                  <a:gd name="connsiteY1360" fmla="*/ 742474 h 1857375"/>
                  <a:gd name="connsiteX1361" fmla="*/ 515779 w 1247775"/>
                  <a:gd name="connsiteY1361" fmla="*/ 742474 h 1857375"/>
                  <a:gd name="connsiteX1362" fmla="*/ 513874 w 1247775"/>
                  <a:gd name="connsiteY1362" fmla="*/ 751999 h 1857375"/>
                  <a:gd name="connsiteX1363" fmla="*/ 513874 w 1247775"/>
                  <a:gd name="connsiteY1363" fmla="*/ 755809 h 1857375"/>
                  <a:gd name="connsiteX1364" fmla="*/ 509111 w 1247775"/>
                  <a:gd name="connsiteY1364" fmla="*/ 768191 h 1857375"/>
                  <a:gd name="connsiteX1365" fmla="*/ 514826 w 1247775"/>
                  <a:gd name="connsiteY1365" fmla="*/ 781526 h 1857375"/>
                  <a:gd name="connsiteX1366" fmla="*/ 510064 w 1247775"/>
                  <a:gd name="connsiteY1366" fmla="*/ 788194 h 1857375"/>
                  <a:gd name="connsiteX1367" fmla="*/ 501491 w 1247775"/>
                  <a:gd name="connsiteY1367" fmla="*/ 783431 h 1857375"/>
                  <a:gd name="connsiteX1368" fmla="*/ 491966 w 1247775"/>
                  <a:gd name="connsiteY1368" fmla="*/ 780574 h 1857375"/>
                  <a:gd name="connsiteX1369" fmla="*/ 490061 w 1247775"/>
                  <a:gd name="connsiteY1369" fmla="*/ 780574 h 1857375"/>
                  <a:gd name="connsiteX1370" fmla="*/ 490061 w 1247775"/>
                  <a:gd name="connsiteY1370" fmla="*/ 779621 h 1857375"/>
                  <a:gd name="connsiteX1371" fmla="*/ 477679 w 1247775"/>
                  <a:gd name="connsiteY1371" fmla="*/ 767239 h 1857375"/>
                  <a:gd name="connsiteX1372" fmla="*/ 465296 w 1247775"/>
                  <a:gd name="connsiteY1372" fmla="*/ 779621 h 1857375"/>
                  <a:gd name="connsiteX1373" fmla="*/ 471011 w 1247775"/>
                  <a:gd name="connsiteY1373" fmla="*/ 790099 h 1857375"/>
                  <a:gd name="connsiteX1374" fmla="*/ 458629 w 1247775"/>
                  <a:gd name="connsiteY1374" fmla="*/ 799624 h 1857375"/>
                  <a:gd name="connsiteX1375" fmla="*/ 457676 w 1247775"/>
                  <a:gd name="connsiteY1375" fmla="*/ 799624 h 1857375"/>
                  <a:gd name="connsiteX1376" fmla="*/ 462439 w 1247775"/>
                  <a:gd name="connsiteY1376" fmla="*/ 791051 h 1857375"/>
                  <a:gd name="connsiteX1377" fmla="*/ 453866 w 1247775"/>
                  <a:gd name="connsiteY1377" fmla="*/ 781526 h 1857375"/>
                  <a:gd name="connsiteX1378" fmla="*/ 481489 w 1247775"/>
                  <a:gd name="connsiteY1378" fmla="*/ 946309 h 1857375"/>
                  <a:gd name="connsiteX1379" fmla="*/ 480536 w 1247775"/>
                  <a:gd name="connsiteY1379" fmla="*/ 951071 h 1857375"/>
                  <a:gd name="connsiteX1380" fmla="*/ 470059 w 1247775"/>
                  <a:gd name="connsiteY1380" fmla="*/ 936784 h 1857375"/>
                  <a:gd name="connsiteX1381" fmla="*/ 473869 w 1247775"/>
                  <a:gd name="connsiteY1381" fmla="*/ 935831 h 1857375"/>
                  <a:gd name="connsiteX1382" fmla="*/ 473869 w 1247775"/>
                  <a:gd name="connsiteY1382" fmla="*/ 935831 h 1857375"/>
                  <a:gd name="connsiteX1383" fmla="*/ 481489 w 1247775"/>
                  <a:gd name="connsiteY1383" fmla="*/ 946309 h 1857375"/>
                  <a:gd name="connsiteX1384" fmla="*/ 345281 w 1247775"/>
                  <a:gd name="connsiteY1384" fmla="*/ 1095851 h 1857375"/>
                  <a:gd name="connsiteX1385" fmla="*/ 345281 w 1247775"/>
                  <a:gd name="connsiteY1385" fmla="*/ 1095851 h 1857375"/>
                  <a:gd name="connsiteX1386" fmla="*/ 345281 w 1247775"/>
                  <a:gd name="connsiteY1386" fmla="*/ 1095851 h 1857375"/>
                  <a:gd name="connsiteX1387" fmla="*/ 345281 w 1247775"/>
                  <a:gd name="connsiteY1387" fmla="*/ 1095851 h 1857375"/>
                  <a:gd name="connsiteX1388" fmla="*/ 423386 w 1247775"/>
                  <a:gd name="connsiteY1388" fmla="*/ 1187291 h 1857375"/>
                  <a:gd name="connsiteX1389" fmla="*/ 421481 w 1247775"/>
                  <a:gd name="connsiteY1389" fmla="*/ 1188244 h 1857375"/>
                  <a:gd name="connsiteX1390" fmla="*/ 423386 w 1247775"/>
                  <a:gd name="connsiteY1390" fmla="*/ 1181576 h 1857375"/>
                  <a:gd name="connsiteX1391" fmla="*/ 426244 w 1247775"/>
                  <a:gd name="connsiteY1391" fmla="*/ 1182529 h 1857375"/>
                  <a:gd name="connsiteX1392" fmla="*/ 430054 w 1247775"/>
                  <a:gd name="connsiteY1392" fmla="*/ 1185386 h 1857375"/>
                  <a:gd name="connsiteX1393" fmla="*/ 423386 w 1247775"/>
                  <a:gd name="connsiteY1393" fmla="*/ 1187291 h 1857375"/>
                  <a:gd name="connsiteX1394" fmla="*/ 432911 w 1247775"/>
                  <a:gd name="connsiteY1394" fmla="*/ 1183481 h 1857375"/>
                  <a:gd name="connsiteX1395" fmla="*/ 432911 w 1247775"/>
                  <a:gd name="connsiteY1395" fmla="*/ 1183481 h 1857375"/>
                  <a:gd name="connsiteX1396" fmla="*/ 432911 w 1247775"/>
                  <a:gd name="connsiteY1396" fmla="*/ 1183481 h 1857375"/>
                  <a:gd name="connsiteX1397" fmla="*/ 432911 w 1247775"/>
                  <a:gd name="connsiteY1397" fmla="*/ 1183481 h 1857375"/>
                  <a:gd name="connsiteX1398" fmla="*/ 455771 w 1247775"/>
                  <a:gd name="connsiteY1398" fmla="*/ 1106329 h 1857375"/>
                  <a:gd name="connsiteX1399" fmla="*/ 443389 w 1247775"/>
                  <a:gd name="connsiteY1399" fmla="*/ 1117759 h 1857375"/>
                  <a:gd name="connsiteX1400" fmla="*/ 433864 w 1247775"/>
                  <a:gd name="connsiteY1400" fmla="*/ 1115854 h 1857375"/>
                  <a:gd name="connsiteX1401" fmla="*/ 400526 w 1247775"/>
                  <a:gd name="connsiteY1401" fmla="*/ 1149191 h 1857375"/>
                  <a:gd name="connsiteX1402" fmla="*/ 403384 w 1247775"/>
                  <a:gd name="connsiteY1402" fmla="*/ 1162526 h 1857375"/>
                  <a:gd name="connsiteX1403" fmla="*/ 387191 w 1247775"/>
                  <a:gd name="connsiteY1403" fmla="*/ 1179671 h 1857375"/>
                  <a:gd name="connsiteX1404" fmla="*/ 394811 w 1247775"/>
                  <a:gd name="connsiteY1404" fmla="*/ 1193959 h 1857375"/>
                  <a:gd name="connsiteX1405" fmla="*/ 389096 w 1247775"/>
                  <a:gd name="connsiteY1405" fmla="*/ 1206341 h 1857375"/>
                  <a:gd name="connsiteX1406" fmla="*/ 399574 w 1247775"/>
                  <a:gd name="connsiteY1406" fmla="*/ 1221581 h 1857375"/>
                  <a:gd name="connsiteX1407" fmla="*/ 409099 w 1247775"/>
                  <a:gd name="connsiteY1407" fmla="*/ 1231106 h 1857375"/>
                  <a:gd name="connsiteX1408" fmla="*/ 392906 w 1247775"/>
                  <a:gd name="connsiteY1408" fmla="*/ 1250156 h 1857375"/>
                  <a:gd name="connsiteX1409" fmla="*/ 390049 w 1247775"/>
                  <a:gd name="connsiteY1409" fmla="*/ 1251109 h 1857375"/>
                  <a:gd name="connsiteX1410" fmla="*/ 388144 w 1247775"/>
                  <a:gd name="connsiteY1410" fmla="*/ 1245394 h 1857375"/>
                  <a:gd name="connsiteX1411" fmla="*/ 390049 w 1247775"/>
                  <a:gd name="connsiteY1411" fmla="*/ 1241584 h 1857375"/>
                  <a:gd name="connsiteX1412" fmla="*/ 396716 w 1247775"/>
                  <a:gd name="connsiteY1412" fmla="*/ 1230154 h 1857375"/>
                  <a:gd name="connsiteX1413" fmla="*/ 388144 w 1247775"/>
                  <a:gd name="connsiteY1413" fmla="*/ 1217771 h 1857375"/>
                  <a:gd name="connsiteX1414" fmla="*/ 378619 w 1247775"/>
                  <a:gd name="connsiteY1414" fmla="*/ 1207294 h 1857375"/>
                  <a:gd name="connsiteX1415" fmla="*/ 362426 w 1247775"/>
                  <a:gd name="connsiteY1415" fmla="*/ 1199674 h 1857375"/>
                  <a:gd name="connsiteX1416" fmla="*/ 343376 w 1247775"/>
                  <a:gd name="connsiteY1416" fmla="*/ 1212056 h 1857375"/>
                  <a:gd name="connsiteX1417" fmla="*/ 339566 w 1247775"/>
                  <a:gd name="connsiteY1417" fmla="*/ 1216819 h 1857375"/>
                  <a:gd name="connsiteX1418" fmla="*/ 316706 w 1247775"/>
                  <a:gd name="connsiteY1418" fmla="*/ 1233964 h 1857375"/>
                  <a:gd name="connsiteX1419" fmla="*/ 315754 w 1247775"/>
                  <a:gd name="connsiteY1419" fmla="*/ 1231106 h 1857375"/>
                  <a:gd name="connsiteX1420" fmla="*/ 315754 w 1247775"/>
                  <a:gd name="connsiteY1420" fmla="*/ 1229201 h 1857375"/>
                  <a:gd name="connsiteX1421" fmla="*/ 310991 w 1247775"/>
                  <a:gd name="connsiteY1421" fmla="*/ 1213961 h 1857375"/>
                  <a:gd name="connsiteX1422" fmla="*/ 331946 w 1247775"/>
                  <a:gd name="connsiteY1422" fmla="*/ 1186339 h 1857375"/>
                  <a:gd name="connsiteX1423" fmla="*/ 316706 w 1247775"/>
                  <a:gd name="connsiteY1423" fmla="*/ 1161574 h 1857375"/>
                  <a:gd name="connsiteX1424" fmla="*/ 316706 w 1247775"/>
                  <a:gd name="connsiteY1424" fmla="*/ 1160621 h 1857375"/>
                  <a:gd name="connsiteX1425" fmla="*/ 320516 w 1247775"/>
                  <a:gd name="connsiteY1425" fmla="*/ 1156811 h 1857375"/>
                  <a:gd name="connsiteX1426" fmla="*/ 323374 w 1247775"/>
                  <a:gd name="connsiteY1426" fmla="*/ 1157764 h 1857375"/>
                  <a:gd name="connsiteX1427" fmla="*/ 322421 w 1247775"/>
                  <a:gd name="connsiteY1427" fmla="*/ 1160621 h 1857375"/>
                  <a:gd name="connsiteX1428" fmla="*/ 328136 w 1247775"/>
                  <a:gd name="connsiteY1428" fmla="*/ 1166336 h 1857375"/>
                  <a:gd name="connsiteX1429" fmla="*/ 330041 w 1247775"/>
                  <a:gd name="connsiteY1429" fmla="*/ 1166336 h 1857375"/>
                  <a:gd name="connsiteX1430" fmla="*/ 335756 w 1247775"/>
                  <a:gd name="connsiteY1430" fmla="*/ 1168241 h 1857375"/>
                  <a:gd name="connsiteX1431" fmla="*/ 346234 w 1247775"/>
                  <a:gd name="connsiteY1431" fmla="*/ 1157764 h 1857375"/>
                  <a:gd name="connsiteX1432" fmla="*/ 345281 w 1247775"/>
                  <a:gd name="connsiteY1432" fmla="*/ 1153954 h 1857375"/>
                  <a:gd name="connsiteX1433" fmla="*/ 353854 w 1247775"/>
                  <a:gd name="connsiteY1433" fmla="*/ 1146334 h 1857375"/>
                  <a:gd name="connsiteX1434" fmla="*/ 366236 w 1247775"/>
                  <a:gd name="connsiteY1434" fmla="*/ 1151096 h 1857375"/>
                  <a:gd name="connsiteX1435" fmla="*/ 382429 w 1247775"/>
                  <a:gd name="connsiteY1435" fmla="*/ 1140619 h 1857375"/>
                  <a:gd name="connsiteX1436" fmla="*/ 386239 w 1247775"/>
                  <a:gd name="connsiteY1436" fmla="*/ 1142524 h 1857375"/>
                  <a:gd name="connsiteX1437" fmla="*/ 391001 w 1247775"/>
                  <a:gd name="connsiteY1437" fmla="*/ 1137761 h 1857375"/>
                  <a:gd name="connsiteX1438" fmla="*/ 386239 w 1247775"/>
                  <a:gd name="connsiteY1438" fmla="*/ 1132999 h 1857375"/>
                  <a:gd name="connsiteX1439" fmla="*/ 384334 w 1247775"/>
                  <a:gd name="connsiteY1439" fmla="*/ 1133951 h 1857375"/>
                  <a:gd name="connsiteX1440" fmla="*/ 384334 w 1247775"/>
                  <a:gd name="connsiteY1440" fmla="*/ 1133951 h 1857375"/>
                  <a:gd name="connsiteX1441" fmla="*/ 383381 w 1247775"/>
                  <a:gd name="connsiteY1441" fmla="*/ 1129189 h 1857375"/>
                  <a:gd name="connsiteX1442" fmla="*/ 385286 w 1247775"/>
                  <a:gd name="connsiteY1442" fmla="*/ 1122521 h 1857375"/>
                  <a:gd name="connsiteX1443" fmla="*/ 378619 w 1247775"/>
                  <a:gd name="connsiteY1443" fmla="*/ 1109186 h 1857375"/>
                  <a:gd name="connsiteX1444" fmla="*/ 388144 w 1247775"/>
                  <a:gd name="connsiteY1444" fmla="*/ 1101566 h 1857375"/>
                  <a:gd name="connsiteX1445" fmla="*/ 390049 w 1247775"/>
                  <a:gd name="connsiteY1445" fmla="*/ 1100614 h 1857375"/>
                  <a:gd name="connsiteX1446" fmla="*/ 411004 w 1247775"/>
                  <a:gd name="connsiteY1446" fmla="*/ 1113949 h 1857375"/>
                  <a:gd name="connsiteX1447" fmla="*/ 434816 w 1247775"/>
                  <a:gd name="connsiteY1447" fmla="*/ 1090136 h 1857375"/>
                  <a:gd name="connsiteX1448" fmla="*/ 433864 w 1247775"/>
                  <a:gd name="connsiteY1448" fmla="*/ 1083469 h 1857375"/>
                  <a:gd name="connsiteX1449" fmla="*/ 443389 w 1247775"/>
                  <a:gd name="connsiteY1449" fmla="*/ 1086326 h 1857375"/>
                  <a:gd name="connsiteX1450" fmla="*/ 442436 w 1247775"/>
                  <a:gd name="connsiteY1450" fmla="*/ 1090136 h 1857375"/>
                  <a:gd name="connsiteX1451" fmla="*/ 450056 w 1247775"/>
                  <a:gd name="connsiteY1451" fmla="*/ 1097756 h 1857375"/>
                  <a:gd name="connsiteX1452" fmla="*/ 457676 w 1247775"/>
                  <a:gd name="connsiteY1452" fmla="*/ 1090136 h 1857375"/>
                  <a:gd name="connsiteX1453" fmla="*/ 454819 w 1247775"/>
                  <a:gd name="connsiteY1453" fmla="*/ 1084421 h 1857375"/>
                  <a:gd name="connsiteX1454" fmla="*/ 466249 w 1247775"/>
                  <a:gd name="connsiteY1454" fmla="*/ 1073944 h 1857375"/>
                  <a:gd name="connsiteX1455" fmla="*/ 473869 w 1247775"/>
                  <a:gd name="connsiteY1455" fmla="*/ 1076801 h 1857375"/>
                  <a:gd name="connsiteX1456" fmla="*/ 479584 w 1247775"/>
                  <a:gd name="connsiteY1456" fmla="*/ 1074896 h 1857375"/>
                  <a:gd name="connsiteX1457" fmla="*/ 480536 w 1247775"/>
                  <a:gd name="connsiteY1457" fmla="*/ 1075849 h 1857375"/>
                  <a:gd name="connsiteX1458" fmla="*/ 491014 w 1247775"/>
                  <a:gd name="connsiteY1458" fmla="*/ 1085374 h 1857375"/>
                  <a:gd name="connsiteX1459" fmla="*/ 500539 w 1247775"/>
                  <a:gd name="connsiteY1459" fmla="*/ 1078706 h 1857375"/>
                  <a:gd name="connsiteX1460" fmla="*/ 505301 w 1247775"/>
                  <a:gd name="connsiteY1460" fmla="*/ 1077754 h 1857375"/>
                  <a:gd name="connsiteX1461" fmla="*/ 515779 w 1247775"/>
                  <a:gd name="connsiteY1461" fmla="*/ 1084421 h 1857375"/>
                  <a:gd name="connsiteX1462" fmla="*/ 518636 w 1247775"/>
                  <a:gd name="connsiteY1462" fmla="*/ 1083469 h 1857375"/>
                  <a:gd name="connsiteX1463" fmla="*/ 521494 w 1247775"/>
                  <a:gd name="connsiteY1463" fmla="*/ 1087279 h 1857375"/>
                  <a:gd name="connsiteX1464" fmla="*/ 521494 w 1247775"/>
                  <a:gd name="connsiteY1464" fmla="*/ 1090136 h 1857375"/>
                  <a:gd name="connsiteX1465" fmla="*/ 538639 w 1247775"/>
                  <a:gd name="connsiteY1465" fmla="*/ 1107281 h 1857375"/>
                  <a:gd name="connsiteX1466" fmla="*/ 549116 w 1247775"/>
                  <a:gd name="connsiteY1466" fmla="*/ 1103471 h 1857375"/>
                  <a:gd name="connsiteX1467" fmla="*/ 553879 w 1247775"/>
                  <a:gd name="connsiteY1467" fmla="*/ 1106329 h 1857375"/>
                  <a:gd name="connsiteX1468" fmla="*/ 563404 w 1247775"/>
                  <a:gd name="connsiteY1468" fmla="*/ 1113949 h 1857375"/>
                  <a:gd name="connsiteX1469" fmla="*/ 559594 w 1247775"/>
                  <a:gd name="connsiteY1469" fmla="*/ 1118711 h 1857375"/>
                  <a:gd name="connsiteX1470" fmla="*/ 557689 w 1247775"/>
                  <a:gd name="connsiteY1470" fmla="*/ 1118711 h 1857375"/>
                  <a:gd name="connsiteX1471" fmla="*/ 547211 w 1247775"/>
                  <a:gd name="connsiteY1471" fmla="*/ 1120616 h 1857375"/>
                  <a:gd name="connsiteX1472" fmla="*/ 542449 w 1247775"/>
                  <a:gd name="connsiteY1472" fmla="*/ 1118711 h 1857375"/>
                  <a:gd name="connsiteX1473" fmla="*/ 538639 w 1247775"/>
                  <a:gd name="connsiteY1473" fmla="*/ 1119664 h 1857375"/>
                  <a:gd name="connsiteX1474" fmla="*/ 518636 w 1247775"/>
                  <a:gd name="connsiteY1474" fmla="*/ 1104424 h 1857375"/>
                  <a:gd name="connsiteX1475" fmla="*/ 486251 w 1247775"/>
                  <a:gd name="connsiteY1475" fmla="*/ 1087279 h 1857375"/>
                  <a:gd name="connsiteX1476" fmla="*/ 455771 w 1247775"/>
                  <a:gd name="connsiteY1476" fmla="*/ 1106329 h 1857375"/>
                  <a:gd name="connsiteX1477" fmla="*/ 483394 w 1247775"/>
                  <a:gd name="connsiteY1477" fmla="*/ 1196816 h 1857375"/>
                  <a:gd name="connsiteX1478" fmla="*/ 469106 w 1247775"/>
                  <a:gd name="connsiteY1478" fmla="*/ 1192054 h 1857375"/>
                  <a:gd name="connsiteX1479" fmla="*/ 465296 w 1247775"/>
                  <a:gd name="connsiteY1479" fmla="*/ 1192054 h 1857375"/>
                  <a:gd name="connsiteX1480" fmla="*/ 462439 w 1247775"/>
                  <a:gd name="connsiteY1480" fmla="*/ 1189196 h 1857375"/>
                  <a:gd name="connsiteX1481" fmla="*/ 466249 w 1247775"/>
                  <a:gd name="connsiteY1481" fmla="*/ 1178719 h 1857375"/>
                  <a:gd name="connsiteX1482" fmla="*/ 462439 w 1247775"/>
                  <a:gd name="connsiteY1482" fmla="*/ 1167289 h 1857375"/>
                  <a:gd name="connsiteX1483" fmla="*/ 462439 w 1247775"/>
                  <a:gd name="connsiteY1483" fmla="*/ 1167289 h 1857375"/>
                  <a:gd name="connsiteX1484" fmla="*/ 475774 w 1247775"/>
                  <a:gd name="connsiteY1484" fmla="*/ 1170146 h 1857375"/>
                  <a:gd name="connsiteX1485" fmla="*/ 491014 w 1247775"/>
                  <a:gd name="connsiteY1485" fmla="*/ 1165384 h 1857375"/>
                  <a:gd name="connsiteX1486" fmla="*/ 502444 w 1247775"/>
                  <a:gd name="connsiteY1486" fmla="*/ 1162526 h 1857375"/>
                  <a:gd name="connsiteX1487" fmla="*/ 507206 w 1247775"/>
                  <a:gd name="connsiteY1487" fmla="*/ 1165384 h 1857375"/>
                  <a:gd name="connsiteX1488" fmla="*/ 513874 w 1247775"/>
                  <a:gd name="connsiteY1488" fmla="*/ 1158716 h 1857375"/>
                  <a:gd name="connsiteX1489" fmla="*/ 512921 w 1247775"/>
                  <a:gd name="connsiteY1489" fmla="*/ 1155859 h 1857375"/>
                  <a:gd name="connsiteX1490" fmla="*/ 517684 w 1247775"/>
                  <a:gd name="connsiteY1490" fmla="*/ 1150144 h 1857375"/>
                  <a:gd name="connsiteX1491" fmla="*/ 525304 w 1247775"/>
                  <a:gd name="connsiteY1491" fmla="*/ 1153001 h 1857375"/>
                  <a:gd name="connsiteX1492" fmla="*/ 528161 w 1247775"/>
                  <a:gd name="connsiteY1492" fmla="*/ 1152049 h 1857375"/>
                  <a:gd name="connsiteX1493" fmla="*/ 526256 w 1247775"/>
                  <a:gd name="connsiteY1493" fmla="*/ 1160621 h 1857375"/>
                  <a:gd name="connsiteX1494" fmla="*/ 526256 w 1247775"/>
                  <a:gd name="connsiteY1494" fmla="*/ 1161574 h 1857375"/>
                  <a:gd name="connsiteX1495" fmla="*/ 514826 w 1247775"/>
                  <a:gd name="connsiteY1495" fmla="*/ 1177766 h 1857375"/>
                  <a:gd name="connsiteX1496" fmla="*/ 507206 w 1247775"/>
                  <a:gd name="connsiteY1496" fmla="*/ 1174909 h 1857375"/>
                  <a:gd name="connsiteX1497" fmla="*/ 495776 w 1247775"/>
                  <a:gd name="connsiteY1497" fmla="*/ 1186339 h 1857375"/>
                  <a:gd name="connsiteX1498" fmla="*/ 497681 w 1247775"/>
                  <a:gd name="connsiteY1498" fmla="*/ 1192054 h 1857375"/>
                  <a:gd name="connsiteX1499" fmla="*/ 491966 w 1247775"/>
                  <a:gd name="connsiteY1499" fmla="*/ 1190149 h 1857375"/>
                  <a:gd name="connsiteX1500" fmla="*/ 483394 w 1247775"/>
                  <a:gd name="connsiteY1500" fmla="*/ 1196816 h 1857375"/>
                  <a:gd name="connsiteX1501" fmla="*/ 507206 w 1247775"/>
                  <a:gd name="connsiteY1501" fmla="*/ 1716881 h 1857375"/>
                  <a:gd name="connsiteX1502" fmla="*/ 506254 w 1247775"/>
                  <a:gd name="connsiteY1502" fmla="*/ 1714976 h 1857375"/>
                  <a:gd name="connsiteX1503" fmla="*/ 508159 w 1247775"/>
                  <a:gd name="connsiteY1503" fmla="*/ 1714976 h 1857375"/>
                  <a:gd name="connsiteX1504" fmla="*/ 510064 w 1247775"/>
                  <a:gd name="connsiteY1504" fmla="*/ 1714976 h 1857375"/>
                  <a:gd name="connsiteX1505" fmla="*/ 510064 w 1247775"/>
                  <a:gd name="connsiteY1505" fmla="*/ 1714976 h 1857375"/>
                  <a:gd name="connsiteX1506" fmla="*/ 507206 w 1247775"/>
                  <a:gd name="connsiteY1506" fmla="*/ 1716881 h 1857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Lst>
                <a:rect l="l" t="t" r="r" b="b"/>
                <a:pathLst>
                  <a:path w="1247775" h="1857375">
                    <a:moveTo>
                      <a:pt x="1172051" y="974884"/>
                    </a:moveTo>
                    <a:cubicBezTo>
                      <a:pt x="1133951" y="944404"/>
                      <a:pt x="1065371" y="835819"/>
                      <a:pt x="1037749" y="787241"/>
                    </a:cubicBezTo>
                    <a:lnTo>
                      <a:pt x="1026319" y="764381"/>
                    </a:lnTo>
                    <a:cubicBezTo>
                      <a:pt x="1025366" y="760571"/>
                      <a:pt x="1024414" y="755809"/>
                      <a:pt x="1023461" y="751046"/>
                    </a:cubicBezTo>
                    <a:cubicBezTo>
                      <a:pt x="1024414" y="751046"/>
                      <a:pt x="1024414" y="750094"/>
                      <a:pt x="1024414" y="750094"/>
                    </a:cubicBezTo>
                    <a:cubicBezTo>
                      <a:pt x="1024414" y="748189"/>
                      <a:pt x="1025366" y="746284"/>
                      <a:pt x="1025366" y="744379"/>
                    </a:cubicBezTo>
                    <a:cubicBezTo>
                      <a:pt x="1025366" y="739616"/>
                      <a:pt x="1024414" y="735806"/>
                      <a:pt x="1022509" y="731996"/>
                    </a:cubicBezTo>
                    <a:cubicBezTo>
                      <a:pt x="1021556" y="691039"/>
                      <a:pt x="1032986" y="639604"/>
                      <a:pt x="1037749" y="609124"/>
                    </a:cubicBezTo>
                    <a:cubicBezTo>
                      <a:pt x="1041559" y="583406"/>
                      <a:pt x="1035844" y="532924"/>
                      <a:pt x="1025366" y="473869"/>
                    </a:cubicBezTo>
                    <a:cubicBezTo>
                      <a:pt x="1025366" y="473869"/>
                      <a:pt x="1025366" y="472916"/>
                      <a:pt x="1025366" y="472916"/>
                    </a:cubicBezTo>
                    <a:cubicBezTo>
                      <a:pt x="1025366" y="469106"/>
                      <a:pt x="1024414" y="466249"/>
                      <a:pt x="1023461" y="463391"/>
                    </a:cubicBezTo>
                    <a:cubicBezTo>
                      <a:pt x="1022509" y="459581"/>
                      <a:pt x="1021556" y="454819"/>
                      <a:pt x="1020604" y="450056"/>
                    </a:cubicBezTo>
                    <a:cubicBezTo>
                      <a:pt x="1021556" y="447199"/>
                      <a:pt x="1021556" y="445294"/>
                      <a:pt x="1021556" y="442436"/>
                    </a:cubicBezTo>
                    <a:cubicBezTo>
                      <a:pt x="1021556" y="435769"/>
                      <a:pt x="1018699" y="429101"/>
                      <a:pt x="1014889" y="424339"/>
                    </a:cubicBezTo>
                    <a:cubicBezTo>
                      <a:pt x="1010126" y="404336"/>
                      <a:pt x="1005364" y="383381"/>
                      <a:pt x="1000601" y="362426"/>
                    </a:cubicBezTo>
                    <a:cubicBezTo>
                      <a:pt x="999649" y="357664"/>
                      <a:pt x="997744" y="351949"/>
                      <a:pt x="996791" y="347186"/>
                    </a:cubicBezTo>
                    <a:cubicBezTo>
                      <a:pt x="996791" y="344329"/>
                      <a:pt x="995839" y="342424"/>
                      <a:pt x="994886" y="339566"/>
                    </a:cubicBezTo>
                    <a:cubicBezTo>
                      <a:pt x="967264" y="254794"/>
                      <a:pt x="902494" y="161449"/>
                      <a:pt x="892969" y="148114"/>
                    </a:cubicBezTo>
                    <a:cubicBezTo>
                      <a:pt x="892016" y="147161"/>
                      <a:pt x="892016" y="146209"/>
                      <a:pt x="891064" y="144304"/>
                    </a:cubicBezTo>
                    <a:cubicBezTo>
                      <a:pt x="891064" y="144304"/>
                      <a:pt x="891064" y="144304"/>
                      <a:pt x="891064" y="144304"/>
                    </a:cubicBezTo>
                    <a:cubicBezTo>
                      <a:pt x="890111" y="141446"/>
                      <a:pt x="888206" y="139541"/>
                      <a:pt x="886301" y="137636"/>
                    </a:cubicBezTo>
                    <a:cubicBezTo>
                      <a:pt x="884396" y="114776"/>
                      <a:pt x="865346" y="97631"/>
                      <a:pt x="842486" y="97631"/>
                    </a:cubicBezTo>
                    <a:cubicBezTo>
                      <a:pt x="834866" y="97631"/>
                      <a:pt x="828199" y="99536"/>
                      <a:pt x="821531" y="103346"/>
                    </a:cubicBezTo>
                    <a:cubicBezTo>
                      <a:pt x="820579" y="92869"/>
                      <a:pt x="812959" y="83344"/>
                      <a:pt x="803434" y="80486"/>
                    </a:cubicBezTo>
                    <a:cubicBezTo>
                      <a:pt x="799624" y="72866"/>
                      <a:pt x="792956" y="66199"/>
                      <a:pt x="784384" y="63341"/>
                    </a:cubicBezTo>
                    <a:cubicBezTo>
                      <a:pt x="779621" y="50006"/>
                      <a:pt x="766286" y="40481"/>
                      <a:pt x="751046" y="40481"/>
                    </a:cubicBezTo>
                    <a:cubicBezTo>
                      <a:pt x="737711" y="40481"/>
                      <a:pt x="726281" y="48101"/>
                      <a:pt x="719614" y="58579"/>
                    </a:cubicBezTo>
                    <a:cubicBezTo>
                      <a:pt x="715804" y="56674"/>
                      <a:pt x="712946" y="55721"/>
                      <a:pt x="708184" y="55721"/>
                    </a:cubicBezTo>
                    <a:cubicBezTo>
                      <a:pt x="707231" y="55721"/>
                      <a:pt x="705326" y="55721"/>
                      <a:pt x="704374" y="55721"/>
                    </a:cubicBezTo>
                    <a:cubicBezTo>
                      <a:pt x="703421" y="52864"/>
                      <a:pt x="700564" y="50006"/>
                      <a:pt x="698659" y="48101"/>
                    </a:cubicBezTo>
                    <a:cubicBezTo>
                      <a:pt x="701516" y="45244"/>
                      <a:pt x="703421" y="41434"/>
                      <a:pt x="703421" y="37624"/>
                    </a:cubicBezTo>
                    <a:cubicBezTo>
                      <a:pt x="703421" y="29051"/>
                      <a:pt x="696754" y="22384"/>
                      <a:pt x="688181" y="22384"/>
                    </a:cubicBezTo>
                    <a:cubicBezTo>
                      <a:pt x="685324" y="22384"/>
                      <a:pt x="681514" y="23336"/>
                      <a:pt x="679609" y="25241"/>
                    </a:cubicBezTo>
                    <a:cubicBezTo>
                      <a:pt x="676751" y="20479"/>
                      <a:pt x="672941" y="16669"/>
                      <a:pt x="667226" y="16669"/>
                    </a:cubicBezTo>
                    <a:cubicBezTo>
                      <a:pt x="667226" y="16669"/>
                      <a:pt x="667226" y="16669"/>
                      <a:pt x="667226" y="16669"/>
                    </a:cubicBezTo>
                    <a:cubicBezTo>
                      <a:pt x="665321" y="10954"/>
                      <a:pt x="659606" y="7144"/>
                      <a:pt x="652939" y="7144"/>
                    </a:cubicBezTo>
                    <a:cubicBezTo>
                      <a:pt x="644366" y="7144"/>
                      <a:pt x="637699" y="13811"/>
                      <a:pt x="637699" y="22384"/>
                    </a:cubicBezTo>
                    <a:cubicBezTo>
                      <a:pt x="637699" y="30956"/>
                      <a:pt x="644366" y="37624"/>
                      <a:pt x="652939" y="37624"/>
                    </a:cubicBezTo>
                    <a:cubicBezTo>
                      <a:pt x="654844" y="37624"/>
                      <a:pt x="656749" y="37624"/>
                      <a:pt x="658654" y="36671"/>
                    </a:cubicBezTo>
                    <a:cubicBezTo>
                      <a:pt x="660559" y="38576"/>
                      <a:pt x="663416" y="40481"/>
                      <a:pt x="667226" y="40481"/>
                    </a:cubicBezTo>
                    <a:cubicBezTo>
                      <a:pt x="669131" y="40481"/>
                      <a:pt x="670084" y="40481"/>
                      <a:pt x="671989" y="39529"/>
                    </a:cubicBezTo>
                    <a:cubicBezTo>
                      <a:pt x="671989" y="41434"/>
                      <a:pt x="672941" y="43339"/>
                      <a:pt x="673894" y="45244"/>
                    </a:cubicBezTo>
                    <a:cubicBezTo>
                      <a:pt x="671036" y="46196"/>
                      <a:pt x="669131" y="48101"/>
                      <a:pt x="667226" y="50006"/>
                    </a:cubicBezTo>
                    <a:cubicBezTo>
                      <a:pt x="659606" y="50959"/>
                      <a:pt x="652939" y="57626"/>
                      <a:pt x="652939" y="65246"/>
                    </a:cubicBezTo>
                    <a:cubicBezTo>
                      <a:pt x="652939" y="72866"/>
                      <a:pt x="657701" y="78581"/>
                      <a:pt x="664369" y="80486"/>
                    </a:cubicBezTo>
                    <a:cubicBezTo>
                      <a:pt x="665321" y="81439"/>
                      <a:pt x="666274" y="82391"/>
                      <a:pt x="666274" y="83344"/>
                    </a:cubicBezTo>
                    <a:cubicBezTo>
                      <a:pt x="663416" y="86201"/>
                      <a:pt x="661511" y="90011"/>
                      <a:pt x="661511" y="94774"/>
                    </a:cubicBezTo>
                    <a:cubicBezTo>
                      <a:pt x="661511" y="96679"/>
                      <a:pt x="661511" y="99536"/>
                      <a:pt x="662464" y="101441"/>
                    </a:cubicBezTo>
                    <a:cubicBezTo>
                      <a:pt x="662464" y="101441"/>
                      <a:pt x="661511" y="101441"/>
                      <a:pt x="661511" y="101441"/>
                    </a:cubicBezTo>
                    <a:cubicBezTo>
                      <a:pt x="650081" y="101441"/>
                      <a:pt x="640556" y="110966"/>
                      <a:pt x="640556" y="122396"/>
                    </a:cubicBezTo>
                    <a:cubicBezTo>
                      <a:pt x="640556" y="130016"/>
                      <a:pt x="644366" y="136684"/>
                      <a:pt x="651034" y="140494"/>
                    </a:cubicBezTo>
                    <a:cubicBezTo>
                      <a:pt x="650081" y="142399"/>
                      <a:pt x="649129" y="144304"/>
                      <a:pt x="649129" y="146209"/>
                    </a:cubicBezTo>
                    <a:cubicBezTo>
                      <a:pt x="649129" y="151924"/>
                      <a:pt x="653891" y="156686"/>
                      <a:pt x="659606" y="156686"/>
                    </a:cubicBezTo>
                    <a:cubicBezTo>
                      <a:pt x="665321" y="156686"/>
                      <a:pt x="670084" y="151924"/>
                      <a:pt x="670084" y="146209"/>
                    </a:cubicBezTo>
                    <a:cubicBezTo>
                      <a:pt x="670084" y="145256"/>
                      <a:pt x="670084" y="143351"/>
                      <a:pt x="669131" y="142399"/>
                    </a:cubicBezTo>
                    <a:cubicBezTo>
                      <a:pt x="670084" y="141446"/>
                      <a:pt x="671989" y="141446"/>
                      <a:pt x="672941" y="140494"/>
                    </a:cubicBezTo>
                    <a:cubicBezTo>
                      <a:pt x="672941" y="141446"/>
                      <a:pt x="671989" y="143351"/>
                      <a:pt x="671989" y="145256"/>
                    </a:cubicBezTo>
                    <a:cubicBezTo>
                      <a:pt x="671989" y="152876"/>
                      <a:pt x="677704" y="158591"/>
                      <a:pt x="685324" y="158591"/>
                    </a:cubicBezTo>
                    <a:cubicBezTo>
                      <a:pt x="692944" y="158591"/>
                      <a:pt x="698659" y="152876"/>
                      <a:pt x="698659" y="145256"/>
                    </a:cubicBezTo>
                    <a:cubicBezTo>
                      <a:pt x="698659" y="137636"/>
                      <a:pt x="692944" y="131921"/>
                      <a:pt x="685324" y="131921"/>
                    </a:cubicBezTo>
                    <a:cubicBezTo>
                      <a:pt x="683419" y="131921"/>
                      <a:pt x="681514" y="132874"/>
                      <a:pt x="679609" y="132874"/>
                    </a:cubicBezTo>
                    <a:cubicBezTo>
                      <a:pt x="680561" y="130016"/>
                      <a:pt x="681514" y="128111"/>
                      <a:pt x="681514" y="125254"/>
                    </a:cubicBezTo>
                    <a:cubicBezTo>
                      <a:pt x="681514" y="125254"/>
                      <a:pt x="682466" y="125254"/>
                      <a:pt x="682466" y="125254"/>
                    </a:cubicBezTo>
                    <a:cubicBezTo>
                      <a:pt x="691039" y="125254"/>
                      <a:pt x="698659" y="118586"/>
                      <a:pt x="699611" y="110014"/>
                    </a:cubicBezTo>
                    <a:cubicBezTo>
                      <a:pt x="701516" y="110966"/>
                      <a:pt x="704374" y="111919"/>
                      <a:pt x="706279" y="111919"/>
                    </a:cubicBezTo>
                    <a:cubicBezTo>
                      <a:pt x="706279" y="112871"/>
                      <a:pt x="706279" y="112871"/>
                      <a:pt x="706279" y="113824"/>
                    </a:cubicBezTo>
                    <a:cubicBezTo>
                      <a:pt x="706279" y="117634"/>
                      <a:pt x="709136" y="120491"/>
                      <a:pt x="711994" y="122396"/>
                    </a:cubicBezTo>
                    <a:cubicBezTo>
                      <a:pt x="712946" y="135731"/>
                      <a:pt x="724376" y="146209"/>
                      <a:pt x="738664" y="146209"/>
                    </a:cubicBezTo>
                    <a:cubicBezTo>
                      <a:pt x="749141" y="146209"/>
                      <a:pt x="758666" y="139541"/>
                      <a:pt x="763429" y="130969"/>
                    </a:cubicBezTo>
                    <a:cubicBezTo>
                      <a:pt x="765334" y="131921"/>
                      <a:pt x="767239" y="131921"/>
                      <a:pt x="770096" y="132874"/>
                    </a:cubicBezTo>
                    <a:cubicBezTo>
                      <a:pt x="772001" y="135731"/>
                      <a:pt x="774859" y="138589"/>
                      <a:pt x="778669" y="140494"/>
                    </a:cubicBezTo>
                    <a:cubicBezTo>
                      <a:pt x="776764" y="141446"/>
                      <a:pt x="774859" y="143351"/>
                      <a:pt x="773906" y="145256"/>
                    </a:cubicBezTo>
                    <a:cubicBezTo>
                      <a:pt x="772954" y="141446"/>
                      <a:pt x="770096" y="138589"/>
                      <a:pt x="765334" y="138589"/>
                    </a:cubicBezTo>
                    <a:cubicBezTo>
                      <a:pt x="760571" y="138589"/>
                      <a:pt x="756761" y="142399"/>
                      <a:pt x="756761" y="147161"/>
                    </a:cubicBezTo>
                    <a:cubicBezTo>
                      <a:pt x="756761" y="150971"/>
                      <a:pt x="758666" y="153829"/>
                      <a:pt x="761524" y="154781"/>
                    </a:cubicBezTo>
                    <a:cubicBezTo>
                      <a:pt x="759619" y="156686"/>
                      <a:pt x="757714" y="158591"/>
                      <a:pt x="757714" y="161449"/>
                    </a:cubicBezTo>
                    <a:cubicBezTo>
                      <a:pt x="757714" y="163354"/>
                      <a:pt x="758666" y="165259"/>
                      <a:pt x="759619" y="167164"/>
                    </a:cubicBezTo>
                    <a:cubicBezTo>
                      <a:pt x="759619" y="168116"/>
                      <a:pt x="759619" y="168116"/>
                      <a:pt x="759619" y="169069"/>
                    </a:cubicBezTo>
                    <a:cubicBezTo>
                      <a:pt x="755809" y="161449"/>
                      <a:pt x="748189" y="155734"/>
                      <a:pt x="738664" y="155734"/>
                    </a:cubicBezTo>
                    <a:cubicBezTo>
                      <a:pt x="737711" y="155734"/>
                      <a:pt x="736759" y="155734"/>
                      <a:pt x="735806" y="155734"/>
                    </a:cubicBezTo>
                    <a:cubicBezTo>
                      <a:pt x="733901" y="153829"/>
                      <a:pt x="731996" y="152876"/>
                      <a:pt x="729139" y="152876"/>
                    </a:cubicBezTo>
                    <a:cubicBezTo>
                      <a:pt x="724376" y="152876"/>
                      <a:pt x="719614" y="156686"/>
                      <a:pt x="719614" y="162401"/>
                    </a:cubicBezTo>
                    <a:cubicBezTo>
                      <a:pt x="719614" y="163354"/>
                      <a:pt x="719614" y="164306"/>
                      <a:pt x="720566" y="165259"/>
                    </a:cubicBezTo>
                    <a:cubicBezTo>
                      <a:pt x="718661" y="168116"/>
                      <a:pt x="716756" y="170974"/>
                      <a:pt x="716756" y="173831"/>
                    </a:cubicBezTo>
                    <a:cubicBezTo>
                      <a:pt x="714851" y="173831"/>
                      <a:pt x="713899" y="172879"/>
                      <a:pt x="711994" y="172879"/>
                    </a:cubicBezTo>
                    <a:cubicBezTo>
                      <a:pt x="704374" y="172879"/>
                      <a:pt x="697706" y="174784"/>
                      <a:pt x="691991" y="178594"/>
                    </a:cubicBezTo>
                    <a:cubicBezTo>
                      <a:pt x="688181" y="176689"/>
                      <a:pt x="684371" y="175736"/>
                      <a:pt x="680561" y="175736"/>
                    </a:cubicBezTo>
                    <a:cubicBezTo>
                      <a:pt x="678656" y="175736"/>
                      <a:pt x="675799" y="175736"/>
                      <a:pt x="673894" y="176689"/>
                    </a:cubicBezTo>
                    <a:cubicBezTo>
                      <a:pt x="674846" y="175736"/>
                      <a:pt x="675799" y="173831"/>
                      <a:pt x="675799" y="172879"/>
                    </a:cubicBezTo>
                    <a:cubicBezTo>
                      <a:pt x="675799" y="169069"/>
                      <a:pt x="671989" y="165259"/>
                      <a:pt x="668179" y="165259"/>
                    </a:cubicBezTo>
                    <a:cubicBezTo>
                      <a:pt x="664369" y="165259"/>
                      <a:pt x="660559" y="169069"/>
                      <a:pt x="660559" y="172879"/>
                    </a:cubicBezTo>
                    <a:cubicBezTo>
                      <a:pt x="660559" y="176689"/>
                      <a:pt x="663416" y="179546"/>
                      <a:pt x="667226" y="180499"/>
                    </a:cubicBezTo>
                    <a:cubicBezTo>
                      <a:pt x="661511" y="184309"/>
                      <a:pt x="657701" y="191929"/>
                      <a:pt x="657701" y="199549"/>
                    </a:cubicBezTo>
                    <a:cubicBezTo>
                      <a:pt x="657701" y="202406"/>
                      <a:pt x="658654" y="205264"/>
                      <a:pt x="659606" y="207169"/>
                    </a:cubicBezTo>
                    <a:cubicBezTo>
                      <a:pt x="657701" y="207169"/>
                      <a:pt x="655796" y="207169"/>
                      <a:pt x="654844" y="208121"/>
                    </a:cubicBezTo>
                    <a:cubicBezTo>
                      <a:pt x="652939" y="206216"/>
                      <a:pt x="651034" y="205264"/>
                      <a:pt x="648176" y="205264"/>
                    </a:cubicBezTo>
                    <a:cubicBezTo>
                      <a:pt x="643414" y="205264"/>
                      <a:pt x="639604" y="209074"/>
                      <a:pt x="639604" y="213836"/>
                    </a:cubicBezTo>
                    <a:cubicBezTo>
                      <a:pt x="639604" y="215741"/>
                      <a:pt x="640556" y="216694"/>
                      <a:pt x="640556" y="217646"/>
                    </a:cubicBezTo>
                    <a:cubicBezTo>
                      <a:pt x="637699" y="219551"/>
                      <a:pt x="635794" y="222409"/>
                      <a:pt x="634841" y="226219"/>
                    </a:cubicBezTo>
                    <a:cubicBezTo>
                      <a:pt x="632936" y="224314"/>
                      <a:pt x="630079" y="223361"/>
                      <a:pt x="627221" y="223361"/>
                    </a:cubicBezTo>
                    <a:cubicBezTo>
                      <a:pt x="626269" y="215741"/>
                      <a:pt x="621506" y="209074"/>
                      <a:pt x="613886" y="205264"/>
                    </a:cubicBezTo>
                    <a:cubicBezTo>
                      <a:pt x="617696" y="205264"/>
                      <a:pt x="620554" y="204311"/>
                      <a:pt x="623411" y="203359"/>
                    </a:cubicBezTo>
                    <a:cubicBezTo>
                      <a:pt x="625316" y="206216"/>
                      <a:pt x="629126" y="209074"/>
                      <a:pt x="632936" y="209074"/>
                    </a:cubicBezTo>
                    <a:cubicBezTo>
                      <a:pt x="639604" y="209074"/>
                      <a:pt x="644366" y="204311"/>
                      <a:pt x="644366" y="197644"/>
                    </a:cubicBezTo>
                    <a:cubicBezTo>
                      <a:pt x="644366" y="194786"/>
                      <a:pt x="643414" y="191929"/>
                      <a:pt x="640556" y="189071"/>
                    </a:cubicBezTo>
                    <a:cubicBezTo>
                      <a:pt x="644366" y="183356"/>
                      <a:pt x="646271" y="176689"/>
                      <a:pt x="646271" y="170021"/>
                    </a:cubicBezTo>
                    <a:cubicBezTo>
                      <a:pt x="646271" y="153829"/>
                      <a:pt x="634841" y="139541"/>
                      <a:pt x="619601" y="135731"/>
                    </a:cubicBezTo>
                    <a:cubicBezTo>
                      <a:pt x="617696" y="133826"/>
                      <a:pt x="615791" y="132874"/>
                      <a:pt x="612934" y="132874"/>
                    </a:cubicBezTo>
                    <a:cubicBezTo>
                      <a:pt x="611029" y="132874"/>
                      <a:pt x="609124" y="133826"/>
                      <a:pt x="607219" y="134779"/>
                    </a:cubicBezTo>
                    <a:cubicBezTo>
                      <a:pt x="605314" y="134779"/>
                      <a:pt x="602456" y="135731"/>
                      <a:pt x="600551" y="135731"/>
                    </a:cubicBezTo>
                    <a:cubicBezTo>
                      <a:pt x="601504" y="133826"/>
                      <a:pt x="601504" y="131921"/>
                      <a:pt x="601504" y="129064"/>
                    </a:cubicBezTo>
                    <a:cubicBezTo>
                      <a:pt x="603409" y="130016"/>
                      <a:pt x="605314" y="130969"/>
                      <a:pt x="607219" y="130969"/>
                    </a:cubicBezTo>
                    <a:cubicBezTo>
                      <a:pt x="611981" y="130969"/>
                      <a:pt x="616744" y="127159"/>
                      <a:pt x="616744" y="121444"/>
                    </a:cubicBezTo>
                    <a:cubicBezTo>
                      <a:pt x="616744" y="115729"/>
                      <a:pt x="612934" y="111919"/>
                      <a:pt x="607219" y="111919"/>
                    </a:cubicBezTo>
                    <a:cubicBezTo>
                      <a:pt x="604361" y="111919"/>
                      <a:pt x="601504" y="113824"/>
                      <a:pt x="599599" y="116681"/>
                    </a:cubicBezTo>
                    <a:cubicBezTo>
                      <a:pt x="597694" y="112871"/>
                      <a:pt x="594836" y="110014"/>
                      <a:pt x="591979" y="107156"/>
                    </a:cubicBezTo>
                    <a:cubicBezTo>
                      <a:pt x="593884" y="108109"/>
                      <a:pt x="596741" y="108109"/>
                      <a:pt x="598646" y="108109"/>
                    </a:cubicBezTo>
                    <a:cubicBezTo>
                      <a:pt x="612934" y="108109"/>
                      <a:pt x="624364" y="97631"/>
                      <a:pt x="626269" y="84296"/>
                    </a:cubicBezTo>
                    <a:cubicBezTo>
                      <a:pt x="628174" y="85249"/>
                      <a:pt x="629126" y="85249"/>
                      <a:pt x="631031" y="85249"/>
                    </a:cubicBezTo>
                    <a:cubicBezTo>
                      <a:pt x="638651" y="85249"/>
                      <a:pt x="644366" y="79534"/>
                      <a:pt x="644366" y="71914"/>
                    </a:cubicBezTo>
                    <a:cubicBezTo>
                      <a:pt x="644366" y="64294"/>
                      <a:pt x="638651" y="58579"/>
                      <a:pt x="631031" y="58579"/>
                    </a:cubicBezTo>
                    <a:cubicBezTo>
                      <a:pt x="626269" y="58579"/>
                      <a:pt x="622459" y="60484"/>
                      <a:pt x="620554" y="64294"/>
                    </a:cubicBezTo>
                    <a:cubicBezTo>
                      <a:pt x="615791" y="57626"/>
                      <a:pt x="607219" y="53816"/>
                      <a:pt x="598646" y="53816"/>
                    </a:cubicBezTo>
                    <a:cubicBezTo>
                      <a:pt x="591026" y="53816"/>
                      <a:pt x="584359" y="56674"/>
                      <a:pt x="578644" y="62389"/>
                    </a:cubicBezTo>
                    <a:cubicBezTo>
                      <a:pt x="578644" y="61436"/>
                      <a:pt x="578644" y="59531"/>
                      <a:pt x="578644" y="58579"/>
                    </a:cubicBezTo>
                    <a:cubicBezTo>
                      <a:pt x="578644" y="47149"/>
                      <a:pt x="569119" y="37624"/>
                      <a:pt x="557689" y="37624"/>
                    </a:cubicBezTo>
                    <a:cubicBezTo>
                      <a:pt x="546259" y="37624"/>
                      <a:pt x="536734" y="47149"/>
                      <a:pt x="536734" y="58579"/>
                    </a:cubicBezTo>
                    <a:cubicBezTo>
                      <a:pt x="536734" y="70009"/>
                      <a:pt x="546259" y="79534"/>
                      <a:pt x="557689" y="79534"/>
                    </a:cubicBezTo>
                    <a:cubicBezTo>
                      <a:pt x="562451" y="79534"/>
                      <a:pt x="567214" y="77629"/>
                      <a:pt x="571024" y="74771"/>
                    </a:cubicBezTo>
                    <a:cubicBezTo>
                      <a:pt x="570071" y="77629"/>
                      <a:pt x="570071" y="80486"/>
                      <a:pt x="570071" y="83344"/>
                    </a:cubicBezTo>
                    <a:cubicBezTo>
                      <a:pt x="570071" y="92869"/>
                      <a:pt x="574834" y="101441"/>
                      <a:pt x="582454" y="106204"/>
                    </a:cubicBezTo>
                    <a:cubicBezTo>
                      <a:pt x="580549" y="106204"/>
                      <a:pt x="579596" y="105251"/>
                      <a:pt x="577691" y="105251"/>
                    </a:cubicBezTo>
                    <a:cubicBezTo>
                      <a:pt x="570071" y="105251"/>
                      <a:pt x="563404" y="109061"/>
                      <a:pt x="559594" y="113824"/>
                    </a:cubicBezTo>
                    <a:cubicBezTo>
                      <a:pt x="555784" y="107156"/>
                      <a:pt x="549116" y="103346"/>
                      <a:pt x="541496" y="103346"/>
                    </a:cubicBezTo>
                    <a:cubicBezTo>
                      <a:pt x="530066" y="103346"/>
                      <a:pt x="519589" y="112871"/>
                      <a:pt x="519589" y="125254"/>
                    </a:cubicBezTo>
                    <a:cubicBezTo>
                      <a:pt x="519589" y="137636"/>
                      <a:pt x="529114" y="147161"/>
                      <a:pt x="541496" y="147161"/>
                    </a:cubicBezTo>
                    <a:cubicBezTo>
                      <a:pt x="547211" y="147161"/>
                      <a:pt x="552926" y="144304"/>
                      <a:pt x="556736" y="140494"/>
                    </a:cubicBezTo>
                    <a:cubicBezTo>
                      <a:pt x="560546" y="148114"/>
                      <a:pt x="569119" y="153829"/>
                      <a:pt x="578644" y="153829"/>
                    </a:cubicBezTo>
                    <a:cubicBezTo>
                      <a:pt x="579596" y="153829"/>
                      <a:pt x="580549" y="153829"/>
                      <a:pt x="581501" y="153829"/>
                    </a:cubicBezTo>
                    <a:cubicBezTo>
                      <a:pt x="578644" y="158591"/>
                      <a:pt x="576739" y="165259"/>
                      <a:pt x="576739" y="170974"/>
                    </a:cubicBezTo>
                    <a:cubicBezTo>
                      <a:pt x="576739" y="172879"/>
                      <a:pt x="576739" y="174784"/>
                      <a:pt x="577691" y="176689"/>
                    </a:cubicBezTo>
                    <a:cubicBezTo>
                      <a:pt x="571976" y="172879"/>
                      <a:pt x="565309" y="170974"/>
                      <a:pt x="557689" y="170974"/>
                    </a:cubicBezTo>
                    <a:cubicBezTo>
                      <a:pt x="545306" y="170974"/>
                      <a:pt x="533876" y="176689"/>
                      <a:pt x="526256" y="186214"/>
                    </a:cubicBezTo>
                    <a:cubicBezTo>
                      <a:pt x="523399" y="181451"/>
                      <a:pt x="518636" y="177641"/>
                      <a:pt x="512921" y="177641"/>
                    </a:cubicBezTo>
                    <a:cubicBezTo>
                      <a:pt x="504349" y="177641"/>
                      <a:pt x="497681" y="184309"/>
                      <a:pt x="497681" y="192881"/>
                    </a:cubicBezTo>
                    <a:cubicBezTo>
                      <a:pt x="497681" y="201454"/>
                      <a:pt x="504349" y="208121"/>
                      <a:pt x="512921" y="208121"/>
                    </a:cubicBezTo>
                    <a:cubicBezTo>
                      <a:pt x="514826" y="208121"/>
                      <a:pt x="516731" y="208121"/>
                      <a:pt x="518636" y="207169"/>
                    </a:cubicBezTo>
                    <a:cubicBezTo>
                      <a:pt x="518636" y="208121"/>
                      <a:pt x="518636" y="209074"/>
                      <a:pt x="518636" y="210026"/>
                    </a:cubicBezTo>
                    <a:cubicBezTo>
                      <a:pt x="518636" y="222409"/>
                      <a:pt x="524351" y="232886"/>
                      <a:pt x="532924" y="239554"/>
                    </a:cubicBezTo>
                    <a:cubicBezTo>
                      <a:pt x="531019" y="242411"/>
                      <a:pt x="530066" y="246221"/>
                      <a:pt x="530066" y="249079"/>
                    </a:cubicBezTo>
                    <a:cubicBezTo>
                      <a:pt x="530066" y="250031"/>
                      <a:pt x="530066" y="250031"/>
                      <a:pt x="530066" y="250984"/>
                    </a:cubicBezTo>
                    <a:cubicBezTo>
                      <a:pt x="523399" y="255746"/>
                      <a:pt x="517684" y="261461"/>
                      <a:pt x="514826" y="270034"/>
                    </a:cubicBezTo>
                    <a:cubicBezTo>
                      <a:pt x="508159" y="274796"/>
                      <a:pt x="503396" y="283369"/>
                      <a:pt x="503396" y="291941"/>
                    </a:cubicBezTo>
                    <a:cubicBezTo>
                      <a:pt x="503396" y="307181"/>
                      <a:pt x="515779" y="319564"/>
                      <a:pt x="531019" y="319564"/>
                    </a:cubicBezTo>
                    <a:cubicBezTo>
                      <a:pt x="534829" y="319564"/>
                      <a:pt x="537686" y="318611"/>
                      <a:pt x="540544" y="317659"/>
                    </a:cubicBezTo>
                    <a:cubicBezTo>
                      <a:pt x="543401" y="318611"/>
                      <a:pt x="546259" y="318611"/>
                      <a:pt x="549116" y="318611"/>
                    </a:cubicBezTo>
                    <a:cubicBezTo>
                      <a:pt x="564356" y="318611"/>
                      <a:pt x="577691" y="309086"/>
                      <a:pt x="582454" y="295751"/>
                    </a:cubicBezTo>
                    <a:cubicBezTo>
                      <a:pt x="583406" y="295751"/>
                      <a:pt x="583406" y="294799"/>
                      <a:pt x="584359" y="294799"/>
                    </a:cubicBezTo>
                    <a:cubicBezTo>
                      <a:pt x="584359" y="294799"/>
                      <a:pt x="585311" y="294799"/>
                      <a:pt x="585311" y="294799"/>
                    </a:cubicBezTo>
                    <a:cubicBezTo>
                      <a:pt x="587216" y="301466"/>
                      <a:pt x="591026" y="306229"/>
                      <a:pt x="596741" y="310991"/>
                    </a:cubicBezTo>
                    <a:cubicBezTo>
                      <a:pt x="596741" y="310991"/>
                      <a:pt x="596741" y="311944"/>
                      <a:pt x="596741" y="311944"/>
                    </a:cubicBezTo>
                    <a:cubicBezTo>
                      <a:pt x="596741" y="312896"/>
                      <a:pt x="596741" y="312896"/>
                      <a:pt x="596741" y="313849"/>
                    </a:cubicBezTo>
                    <a:cubicBezTo>
                      <a:pt x="595789" y="315754"/>
                      <a:pt x="595789" y="318611"/>
                      <a:pt x="595789" y="321469"/>
                    </a:cubicBezTo>
                    <a:cubicBezTo>
                      <a:pt x="595789" y="328136"/>
                      <a:pt x="598646" y="333851"/>
                      <a:pt x="603409" y="337661"/>
                    </a:cubicBezTo>
                    <a:cubicBezTo>
                      <a:pt x="603409" y="338614"/>
                      <a:pt x="603409" y="339566"/>
                      <a:pt x="603409" y="339566"/>
                    </a:cubicBezTo>
                    <a:cubicBezTo>
                      <a:pt x="603409" y="347186"/>
                      <a:pt x="608171" y="352901"/>
                      <a:pt x="614839" y="354806"/>
                    </a:cubicBezTo>
                    <a:cubicBezTo>
                      <a:pt x="612934" y="356711"/>
                      <a:pt x="611029" y="359569"/>
                      <a:pt x="611029" y="363379"/>
                    </a:cubicBezTo>
                    <a:cubicBezTo>
                      <a:pt x="604361" y="356711"/>
                      <a:pt x="595789" y="352901"/>
                      <a:pt x="586264" y="352901"/>
                    </a:cubicBezTo>
                    <a:cubicBezTo>
                      <a:pt x="567214" y="352901"/>
                      <a:pt x="551974" y="368141"/>
                      <a:pt x="551974" y="387191"/>
                    </a:cubicBezTo>
                    <a:cubicBezTo>
                      <a:pt x="551974" y="390049"/>
                      <a:pt x="551974" y="392906"/>
                      <a:pt x="552926" y="395764"/>
                    </a:cubicBezTo>
                    <a:cubicBezTo>
                      <a:pt x="550069" y="391001"/>
                      <a:pt x="546259" y="387191"/>
                      <a:pt x="541496" y="385286"/>
                    </a:cubicBezTo>
                    <a:cubicBezTo>
                      <a:pt x="539591" y="379571"/>
                      <a:pt x="533876" y="375761"/>
                      <a:pt x="527209" y="375761"/>
                    </a:cubicBezTo>
                    <a:cubicBezTo>
                      <a:pt x="518636" y="375761"/>
                      <a:pt x="511969" y="382429"/>
                      <a:pt x="511969" y="391001"/>
                    </a:cubicBezTo>
                    <a:cubicBezTo>
                      <a:pt x="511969" y="391954"/>
                      <a:pt x="511969" y="391954"/>
                      <a:pt x="511969" y="392906"/>
                    </a:cubicBezTo>
                    <a:cubicBezTo>
                      <a:pt x="508159" y="397669"/>
                      <a:pt x="506254" y="402431"/>
                      <a:pt x="506254" y="409099"/>
                    </a:cubicBezTo>
                    <a:cubicBezTo>
                      <a:pt x="506254" y="414814"/>
                      <a:pt x="508159" y="420529"/>
                      <a:pt x="511969" y="425291"/>
                    </a:cubicBezTo>
                    <a:cubicBezTo>
                      <a:pt x="511016" y="427196"/>
                      <a:pt x="511016" y="428149"/>
                      <a:pt x="511016" y="430054"/>
                    </a:cubicBezTo>
                    <a:cubicBezTo>
                      <a:pt x="511016" y="437674"/>
                      <a:pt x="516731" y="443389"/>
                      <a:pt x="524351" y="443389"/>
                    </a:cubicBezTo>
                    <a:cubicBezTo>
                      <a:pt x="530066" y="443389"/>
                      <a:pt x="535781" y="439579"/>
                      <a:pt x="537686" y="433864"/>
                    </a:cubicBezTo>
                    <a:cubicBezTo>
                      <a:pt x="537686" y="433864"/>
                      <a:pt x="537686" y="433864"/>
                      <a:pt x="537686" y="433864"/>
                    </a:cubicBezTo>
                    <a:cubicBezTo>
                      <a:pt x="537686" y="436721"/>
                      <a:pt x="538639" y="439579"/>
                      <a:pt x="539591" y="441484"/>
                    </a:cubicBezTo>
                    <a:cubicBezTo>
                      <a:pt x="535781" y="442436"/>
                      <a:pt x="531971" y="445294"/>
                      <a:pt x="531971" y="450056"/>
                    </a:cubicBezTo>
                    <a:cubicBezTo>
                      <a:pt x="531971" y="454819"/>
                      <a:pt x="535781" y="458629"/>
                      <a:pt x="540544" y="458629"/>
                    </a:cubicBezTo>
                    <a:cubicBezTo>
                      <a:pt x="545306" y="458629"/>
                      <a:pt x="549116" y="454819"/>
                      <a:pt x="549116" y="451009"/>
                    </a:cubicBezTo>
                    <a:cubicBezTo>
                      <a:pt x="551974" y="451961"/>
                      <a:pt x="554831" y="452914"/>
                      <a:pt x="557689" y="452914"/>
                    </a:cubicBezTo>
                    <a:cubicBezTo>
                      <a:pt x="559594" y="452914"/>
                      <a:pt x="561499" y="452914"/>
                      <a:pt x="563404" y="451961"/>
                    </a:cubicBezTo>
                    <a:cubicBezTo>
                      <a:pt x="563404" y="452914"/>
                      <a:pt x="564356" y="453866"/>
                      <a:pt x="565309" y="454819"/>
                    </a:cubicBezTo>
                    <a:cubicBezTo>
                      <a:pt x="562451" y="456724"/>
                      <a:pt x="560546" y="460534"/>
                      <a:pt x="560546" y="464344"/>
                    </a:cubicBezTo>
                    <a:cubicBezTo>
                      <a:pt x="560546" y="465296"/>
                      <a:pt x="560546" y="466249"/>
                      <a:pt x="560546" y="467201"/>
                    </a:cubicBezTo>
                    <a:cubicBezTo>
                      <a:pt x="555784" y="471964"/>
                      <a:pt x="551974" y="478631"/>
                      <a:pt x="551974" y="487204"/>
                    </a:cubicBezTo>
                    <a:cubicBezTo>
                      <a:pt x="551974" y="487204"/>
                      <a:pt x="551974" y="488156"/>
                      <a:pt x="551974" y="488156"/>
                    </a:cubicBezTo>
                    <a:cubicBezTo>
                      <a:pt x="549116" y="491014"/>
                      <a:pt x="548164" y="494824"/>
                      <a:pt x="548164" y="499586"/>
                    </a:cubicBezTo>
                    <a:cubicBezTo>
                      <a:pt x="548164" y="509111"/>
                      <a:pt x="555784" y="517684"/>
                      <a:pt x="566261" y="517684"/>
                    </a:cubicBezTo>
                    <a:cubicBezTo>
                      <a:pt x="569119" y="517684"/>
                      <a:pt x="571976" y="516731"/>
                      <a:pt x="573881" y="515779"/>
                    </a:cubicBezTo>
                    <a:cubicBezTo>
                      <a:pt x="571976" y="517684"/>
                      <a:pt x="571024" y="520541"/>
                      <a:pt x="571024" y="523399"/>
                    </a:cubicBezTo>
                    <a:cubicBezTo>
                      <a:pt x="571024" y="527209"/>
                      <a:pt x="572929" y="530066"/>
                      <a:pt x="574834" y="531971"/>
                    </a:cubicBezTo>
                    <a:cubicBezTo>
                      <a:pt x="574834" y="531971"/>
                      <a:pt x="574834" y="532924"/>
                      <a:pt x="574834" y="532924"/>
                    </a:cubicBezTo>
                    <a:cubicBezTo>
                      <a:pt x="574834" y="539591"/>
                      <a:pt x="580549" y="544354"/>
                      <a:pt x="586264" y="544354"/>
                    </a:cubicBezTo>
                    <a:cubicBezTo>
                      <a:pt x="591026" y="544354"/>
                      <a:pt x="594836" y="541496"/>
                      <a:pt x="596741" y="537686"/>
                    </a:cubicBezTo>
                    <a:cubicBezTo>
                      <a:pt x="597694" y="537686"/>
                      <a:pt x="597694" y="536734"/>
                      <a:pt x="598646" y="536734"/>
                    </a:cubicBezTo>
                    <a:cubicBezTo>
                      <a:pt x="602456" y="540544"/>
                      <a:pt x="607219" y="542449"/>
                      <a:pt x="611981" y="542449"/>
                    </a:cubicBezTo>
                    <a:cubicBezTo>
                      <a:pt x="622459" y="542449"/>
                      <a:pt x="631984" y="533876"/>
                      <a:pt x="631984" y="522446"/>
                    </a:cubicBezTo>
                    <a:cubicBezTo>
                      <a:pt x="635794" y="524351"/>
                      <a:pt x="639604" y="525304"/>
                      <a:pt x="643414" y="525304"/>
                    </a:cubicBezTo>
                    <a:cubicBezTo>
                      <a:pt x="636746" y="526256"/>
                      <a:pt x="632936" y="531971"/>
                      <a:pt x="632936" y="538639"/>
                    </a:cubicBezTo>
                    <a:cubicBezTo>
                      <a:pt x="632936" y="539591"/>
                      <a:pt x="632936" y="541496"/>
                      <a:pt x="633889" y="542449"/>
                    </a:cubicBezTo>
                    <a:cubicBezTo>
                      <a:pt x="629126" y="544354"/>
                      <a:pt x="626269" y="549116"/>
                      <a:pt x="626269" y="554831"/>
                    </a:cubicBezTo>
                    <a:cubicBezTo>
                      <a:pt x="626269" y="554831"/>
                      <a:pt x="626269" y="554831"/>
                      <a:pt x="626269" y="555784"/>
                    </a:cubicBezTo>
                    <a:cubicBezTo>
                      <a:pt x="624364" y="551021"/>
                      <a:pt x="619601" y="548164"/>
                      <a:pt x="614839" y="548164"/>
                    </a:cubicBezTo>
                    <a:cubicBezTo>
                      <a:pt x="608171" y="548164"/>
                      <a:pt x="602456" y="553879"/>
                      <a:pt x="602456" y="560546"/>
                    </a:cubicBezTo>
                    <a:cubicBezTo>
                      <a:pt x="602456" y="567214"/>
                      <a:pt x="608171" y="572929"/>
                      <a:pt x="614839" y="572929"/>
                    </a:cubicBezTo>
                    <a:cubicBezTo>
                      <a:pt x="621506" y="572929"/>
                      <a:pt x="627221" y="567214"/>
                      <a:pt x="627221" y="560546"/>
                    </a:cubicBezTo>
                    <a:cubicBezTo>
                      <a:pt x="627221" y="560546"/>
                      <a:pt x="627221" y="560546"/>
                      <a:pt x="627221" y="560546"/>
                    </a:cubicBezTo>
                    <a:cubicBezTo>
                      <a:pt x="628174" y="562451"/>
                      <a:pt x="629126" y="564356"/>
                      <a:pt x="631031" y="566261"/>
                    </a:cubicBezTo>
                    <a:cubicBezTo>
                      <a:pt x="629126" y="567214"/>
                      <a:pt x="628174" y="569119"/>
                      <a:pt x="628174" y="571024"/>
                    </a:cubicBezTo>
                    <a:cubicBezTo>
                      <a:pt x="628174" y="573881"/>
                      <a:pt x="631031" y="576739"/>
                      <a:pt x="633889" y="576739"/>
                    </a:cubicBezTo>
                    <a:cubicBezTo>
                      <a:pt x="636746" y="576739"/>
                      <a:pt x="639604" y="573881"/>
                      <a:pt x="639604" y="571024"/>
                    </a:cubicBezTo>
                    <a:cubicBezTo>
                      <a:pt x="639604" y="570071"/>
                      <a:pt x="639604" y="570071"/>
                      <a:pt x="639604" y="569119"/>
                    </a:cubicBezTo>
                    <a:cubicBezTo>
                      <a:pt x="639604" y="569119"/>
                      <a:pt x="640556" y="569119"/>
                      <a:pt x="640556" y="569119"/>
                    </a:cubicBezTo>
                    <a:cubicBezTo>
                      <a:pt x="642461" y="569119"/>
                      <a:pt x="644366" y="568166"/>
                      <a:pt x="646271" y="568166"/>
                    </a:cubicBezTo>
                    <a:cubicBezTo>
                      <a:pt x="647224" y="569119"/>
                      <a:pt x="647224" y="569119"/>
                      <a:pt x="648176" y="570071"/>
                    </a:cubicBezTo>
                    <a:cubicBezTo>
                      <a:pt x="647224" y="571024"/>
                      <a:pt x="647224" y="571976"/>
                      <a:pt x="647224" y="573881"/>
                    </a:cubicBezTo>
                    <a:cubicBezTo>
                      <a:pt x="647224" y="575786"/>
                      <a:pt x="648176" y="577691"/>
                      <a:pt x="650081" y="579596"/>
                    </a:cubicBezTo>
                    <a:cubicBezTo>
                      <a:pt x="646271" y="580549"/>
                      <a:pt x="642461" y="584359"/>
                      <a:pt x="642461" y="589121"/>
                    </a:cubicBezTo>
                    <a:cubicBezTo>
                      <a:pt x="642461" y="592931"/>
                      <a:pt x="644366" y="595789"/>
                      <a:pt x="648176" y="597694"/>
                    </a:cubicBezTo>
                    <a:cubicBezTo>
                      <a:pt x="649129" y="601504"/>
                      <a:pt x="651986" y="604361"/>
                      <a:pt x="656749" y="605314"/>
                    </a:cubicBezTo>
                    <a:lnTo>
                      <a:pt x="656749" y="608171"/>
                    </a:lnTo>
                    <a:cubicBezTo>
                      <a:pt x="654844" y="605314"/>
                      <a:pt x="651034" y="603409"/>
                      <a:pt x="647224" y="603409"/>
                    </a:cubicBezTo>
                    <a:cubicBezTo>
                      <a:pt x="640556" y="603409"/>
                      <a:pt x="635794" y="609124"/>
                      <a:pt x="635794" y="614839"/>
                    </a:cubicBezTo>
                    <a:cubicBezTo>
                      <a:pt x="635794" y="615791"/>
                      <a:pt x="635794" y="616744"/>
                      <a:pt x="636746" y="617696"/>
                    </a:cubicBezTo>
                    <a:cubicBezTo>
                      <a:pt x="635794" y="617696"/>
                      <a:pt x="634841" y="617696"/>
                      <a:pt x="634841" y="617696"/>
                    </a:cubicBezTo>
                    <a:cubicBezTo>
                      <a:pt x="627221" y="617696"/>
                      <a:pt x="620554" y="619601"/>
                      <a:pt x="614839" y="623411"/>
                    </a:cubicBezTo>
                    <a:cubicBezTo>
                      <a:pt x="614839" y="623411"/>
                      <a:pt x="614839" y="623411"/>
                      <a:pt x="613886" y="623411"/>
                    </a:cubicBezTo>
                    <a:cubicBezTo>
                      <a:pt x="611981" y="623411"/>
                      <a:pt x="610076" y="623411"/>
                      <a:pt x="609124" y="624364"/>
                    </a:cubicBezTo>
                    <a:cubicBezTo>
                      <a:pt x="609124" y="624364"/>
                      <a:pt x="609124" y="624364"/>
                      <a:pt x="609124" y="624364"/>
                    </a:cubicBezTo>
                    <a:cubicBezTo>
                      <a:pt x="609124" y="617696"/>
                      <a:pt x="603409" y="611981"/>
                      <a:pt x="596741" y="611981"/>
                    </a:cubicBezTo>
                    <a:cubicBezTo>
                      <a:pt x="592931" y="611981"/>
                      <a:pt x="589121" y="613886"/>
                      <a:pt x="587216" y="617696"/>
                    </a:cubicBezTo>
                    <a:cubicBezTo>
                      <a:pt x="582454" y="610076"/>
                      <a:pt x="573881" y="605314"/>
                      <a:pt x="564356" y="605314"/>
                    </a:cubicBezTo>
                    <a:cubicBezTo>
                      <a:pt x="554831" y="605314"/>
                      <a:pt x="547211" y="610076"/>
                      <a:pt x="542449" y="616744"/>
                    </a:cubicBezTo>
                    <a:cubicBezTo>
                      <a:pt x="541496" y="616744"/>
                      <a:pt x="541496" y="616744"/>
                      <a:pt x="540544" y="615791"/>
                    </a:cubicBezTo>
                    <a:cubicBezTo>
                      <a:pt x="539591" y="613886"/>
                      <a:pt x="537686" y="611029"/>
                      <a:pt x="536734" y="609124"/>
                    </a:cubicBezTo>
                    <a:cubicBezTo>
                      <a:pt x="546259" y="608171"/>
                      <a:pt x="553879" y="602456"/>
                      <a:pt x="556736" y="593884"/>
                    </a:cubicBezTo>
                    <a:cubicBezTo>
                      <a:pt x="560546" y="590074"/>
                      <a:pt x="563404" y="585311"/>
                      <a:pt x="563404" y="579596"/>
                    </a:cubicBezTo>
                    <a:cubicBezTo>
                      <a:pt x="563404" y="578644"/>
                      <a:pt x="563404" y="576739"/>
                      <a:pt x="563404" y="575786"/>
                    </a:cubicBezTo>
                    <a:cubicBezTo>
                      <a:pt x="563404" y="575786"/>
                      <a:pt x="564356" y="575786"/>
                      <a:pt x="564356" y="575786"/>
                    </a:cubicBezTo>
                    <a:cubicBezTo>
                      <a:pt x="567214" y="575786"/>
                      <a:pt x="570071" y="574834"/>
                      <a:pt x="572929" y="573881"/>
                    </a:cubicBezTo>
                    <a:cubicBezTo>
                      <a:pt x="571024" y="577691"/>
                      <a:pt x="569119" y="581501"/>
                      <a:pt x="569119" y="585311"/>
                    </a:cubicBezTo>
                    <a:cubicBezTo>
                      <a:pt x="569119" y="597694"/>
                      <a:pt x="578644" y="607219"/>
                      <a:pt x="591026" y="607219"/>
                    </a:cubicBezTo>
                    <a:cubicBezTo>
                      <a:pt x="603409" y="607219"/>
                      <a:pt x="612934" y="597694"/>
                      <a:pt x="612934" y="585311"/>
                    </a:cubicBezTo>
                    <a:cubicBezTo>
                      <a:pt x="612934" y="572929"/>
                      <a:pt x="603409" y="563404"/>
                      <a:pt x="591026" y="563404"/>
                    </a:cubicBezTo>
                    <a:cubicBezTo>
                      <a:pt x="586264" y="563404"/>
                      <a:pt x="582454" y="564356"/>
                      <a:pt x="579596" y="567214"/>
                    </a:cubicBezTo>
                    <a:cubicBezTo>
                      <a:pt x="580549" y="564356"/>
                      <a:pt x="581501" y="561499"/>
                      <a:pt x="581501" y="558641"/>
                    </a:cubicBezTo>
                    <a:cubicBezTo>
                      <a:pt x="581501" y="549116"/>
                      <a:pt x="573881" y="541496"/>
                      <a:pt x="564356" y="541496"/>
                    </a:cubicBezTo>
                    <a:cubicBezTo>
                      <a:pt x="554831" y="541496"/>
                      <a:pt x="547211" y="549116"/>
                      <a:pt x="547211" y="558641"/>
                    </a:cubicBezTo>
                    <a:cubicBezTo>
                      <a:pt x="547211" y="559594"/>
                      <a:pt x="547211" y="559594"/>
                      <a:pt x="547211" y="560546"/>
                    </a:cubicBezTo>
                    <a:cubicBezTo>
                      <a:pt x="546259" y="560546"/>
                      <a:pt x="545306" y="560546"/>
                      <a:pt x="543401" y="560546"/>
                    </a:cubicBezTo>
                    <a:cubicBezTo>
                      <a:pt x="537686" y="560546"/>
                      <a:pt x="531971" y="563404"/>
                      <a:pt x="528161" y="567214"/>
                    </a:cubicBezTo>
                    <a:cubicBezTo>
                      <a:pt x="527209" y="567214"/>
                      <a:pt x="527209" y="568166"/>
                      <a:pt x="526256" y="568166"/>
                    </a:cubicBezTo>
                    <a:cubicBezTo>
                      <a:pt x="526256" y="567214"/>
                      <a:pt x="526256" y="567214"/>
                      <a:pt x="526256" y="566261"/>
                    </a:cubicBezTo>
                    <a:cubicBezTo>
                      <a:pt x="526256" y="556736"/>
                      <a:pt x="518636" y="548164"/>
                      <a:pt x="508159" y="548164"/>
                    </a:cubicBezTo>
                    <a:cubicBezTo>
                      <a:pt x="498634" y="548164"/>
                      <a:pt x="490061" y="555784"/>
                      <a:pt x="490061" y="566261"/>
                    </a:cubicBezTo>
                    <a:cubicBezTo>
                      <a:pt x="490061" y="575786"/>
                      <a:pt x="497681" y="584359"/>
                      <a:pt x="508159" y="584359"/>
                    </a:cubicBezTo>
                    <a:cubicBezTo>
                      <a:pt x="510064" y="584359"/>
                      <a:pt x="511969" y="584359"/>
                      <a:pt x="513874" y="583406"/>
                    </a:cubicBezTo>
                    <a:cubicBezTo>
                      <a:pt x="513874" y="585311"/>
                      <a:pt x="512921" y="587216"/>
                      <a:pt x="512921" y="588169"/>
                    </a:cubicBezTo>
                    <a:cubicBezTo>
                      <a:pt x="512921" y="591979"/>
                      <a:pt x="513874" y="595789"/>
                      <a:pt x="515779" y="599599"/>
                    </a:cubicBezTo>
                    <a:cubicBezTo>
                      <a:pt x="514826" y="599599"/>
                      <a:pt x="512921" y="599599"/>
                      <a:pt x="511969" y="599599"/>
                    </a:cubicBezTo>
                    <a:cubicBezTo>
                      <a:pt x="510064" y="599599"/>
                      <a:pt x="508159" y="599599"/>
                      <a:pt x="506254" y="600551"/>
                    </a:cubicBezTo>
                    <a:cubicBezTo>
                      <a:pt x="504349" y="596741"/>
                      <a:pt x="501491" y="594836"/>
                      <a:pt x="497681" y="594836"/>
                    </a:cubicBezTo>
                    <a:cubicBezTo>
                      <a:pt x="492919" y="594836"/>
                      <a:pt x="490061" y="597694"/>
                      <a:pt x="489109" y="602456"/>
                    </a:cubicBezTo>
                    <a:cubicBezTo>
                      <a:pt x="488156" y="602456"/>
                      <a:pt x="487204" y="602456"/>
                      <a:pt x="487204" y="603409"/>
                    </a:cubicBezTo>
                    <a:cubicBezTo>
                      <a:pt x="483394" y="601504"/>
                      <a:pt x="479584" y="599599"/>
                      <a:pt x="475774" y="599599"/>
                    </a:cubicBezTo>
                    <a:cubicBezTo>
                      <a:pt x="464344" y="599599"/>
                      <a:pt x="454819" y="609124"/>
                      <a:pt x="454819" y="620554"/>
                    </a:cubicBezTo>
                    <a:cubicBezTo>
                      <a:pt x="454819" y="622459"/>
                      <a:pt x="454819" y="624364"/>
                      <a:pt x="455771" y="625316"/>
                    </a:cubicBezTo>
                    <a:cubicBezTo>
                      <a:pt x="452914" y="626269"/>
                      <a:pt x="450056" y="630079"/>
                      <a:pt x="450056" y="633889"/>
                    </a:cubicBezTo>
                    <a:cubicBezTo>
                      <a:pt x="450056" y="638651"/>
                      <a:pt x="453866" y="643414"/>
                      <a:pt x="459581" y="643414"/>
                    </a:cubicBezTo>
                    <a:cubicBezTo>
                      <a:pt x="459581" y="656749"/>
                      <a:pt x="471011" y="668179"/>
                      <a:pt x="484346" y="668179"/>
                    </a:cubicBezTo>
                    <a:cubicBezTo>
                      <a:pt x="490061" y="668179"/>
                      <a:pt x="494824" y="666274"/>
                      <a:pt x="498634" y="663416"/>
                    </a:cubicBezTo>
                    <a:cubicBezTo>
                      <a:pt x="500539" y="663416"/>
                      <a:pt x="501491" y="663416"/>
                      <a:pt x="503396" y="662464"/>
                    </a:cubicBezTo>
                    <a:cubicBezTo>
                      <a:pt x="505301" y="663416"/>
                      <a:pt x="508159" y="663416"/>
                      <a:pt x="511016" y="664369"/>
                    </a:cubicBezTo>
                    <a:cubicBezTo>
                      <a:pt x="511016" y="665321"/>
                      <a:pt x="511969" y="666274"/>
                      <a:pt x="511969" y="667226"/>
                    </a:cubicBezTo>
                    <a:cubicBezTo>
                      <a:pt x="511969" y="667226"/>
                      <a:pt x="511969" y="668179"/>
                      <a:pt x="511969" y="668179"/>
                    </a:cubicBezTo>
                    <a:cubicBezTo>
                      <a:pt x="511969" y="671989"/>
                      <a:pt x="512921" y="674846"/>
                      <a:pt x="513874" y="677704"/>
                    </a:cubicBezTo>
                    <a:cubicBezTo>
                      <a:pt x="512921" y="677704"/>
                      <a:pt x="512921" y="677704"/>
                      <a:pt x="511969" y="678656"/>
                    </a:cubicBezTo>
                    <a:cubicBezTo>
                      <a:pt x="509111" y="673894"/>
                      <a:pt x="504349" y="671036"/>
                      <a:pt x="498634" y="671036"/>
                    </a:cubicBezTo>
                    <a:cubicBezTo>
                      <a:pt x="493871" y="671036"/>
                      <a:pt x="490061" y="672941"/>
                      <a:pt x="487204" y="675799"/>
                    </a:cubicBezTo>
                    <a:cubicBezTo>
                      <a:pt x="485299" y="674846"/>
                      <a:pt x="483394" y="673894"/>
                      <a:pt x="481489" y="673894"/>
                    </a:cubicBezTo>
                    <a:cubicBezTo>
                      <a:pt x="474821" y="673894"/>
                      <a:pt x="470059" y="678656"/>
                      <a:pt x="470059" y="685324"/>
                    </a:cubicBezTo>
                    <a:cubicBezTo>
                      <a:pt x="470059" y="691991"/>
                      <a:pt x="474821" y="696754"/>
                      <a:pt x="481489" y="696754"/>
                    </a:cubicBezTo>
                    <a:cubicBezTo>
                      <a:pt x="482441" y="696754"/>
                      <a:pt x="483394" y="696754"/>
                      <a:pt x="484346" y="695801"/>
                    </a:cubicBezTo>
                    <a:cubicBezTo>
                      <a:pt x="485299" y="697706"/>
                      <a:pt x="486251" y="698659"/>
                      <a:pt x="488156" y="700564"/>
                    </a:cubicBezTo>
                    <a:cubicBezTo>
                      <a:pt x="487204" y="704374"/>
                      <a:pt x="486251" y="708184"/>
                      <a:pt x="486251" y="712946"/>
                    </a:cubicBezTo>
                    <a:cubicBezTo>
                      <a:pt x="486251" y="713899"/>
                      <a:pt x="486251" y="714851"/>
                      <a:pt x="486251" y="715804"/>
                    </a:cubicBezTo>
                    <a:cubicBezTo>
                      <a:pt x="480536" y="707231"/>
                      <a:pt x="471011" y="701516"/>
                      <a:pt x="460534" y="701516"/>
                    </a:cubicBezTo>
                    <a:cubicBezTo>
                      <a:pt x="450056" y="701516"/>
                      <a:pt x="441484" y="706279"/>
                      <a:pt x="435769" y="714851"/>
                    </a:cubicBezTo>
                    <a:cubicBezTo>
                      <a:pt x="432911" y="712946"/>
                      <a:pt x="429101" y="711994"/>
                      <a:pt x="426244" y="711041"/>
                    </a:cubicBezTo>
                    <a:cubicBezTo>
                      <a:pt x="429101" y="708184"/>
                      <a:pt x="431006" y="705326"/>
                      <a:pt x="432911" y="701516"/>
                    </a:cubicBezTo>
                    <a:cubicBezTo>
                      <a:pt x="435769" y="698659"/>
                      <a:pt x="437674" y="695801"/>
                      <a:pt x="437674" y="691039"/>
                    </a:cubicBezTo>
                    <a:cubicBezTo>
                      <a:pt x="437674" y="686276"/>
                      <a:pt x="434816" y="681514"/>
                      <a:pt x="431006" y="679609"/>
                    </a:cubicBezTo>
                    <a:cubicBezTo>
                      <a:pt x="426244" y="672941"/>
                      <a:pt x="418624" y="668179"/>
                      <a:pt x="410051" y="668179"/>
                    </a:cubicBezTo>
                    <a:cubicBezTo>
                      <a:pt x="408146" y="668179"/>
                      <a:pt x="406241" y="668179"/>
                      <a:pt x="404336" y="669131"/>
                    </a:cubicBezTo>
                    <a:cubicBezTo>
                      <a:pt x="403384" y="666274"/>
                      <a:pt x="402431" y="663416"/>
                      <a:pt x="401479" y="661511"/>
                    </a:cubicBezTo>
                    <a:cubicBezTo>
                      <a:pt x="404336" y="657701"/>
                      <a:pt x="407194" y="653891"/>
                      <a:pt x="409099" y="650081"/>
                    </a:cubicBezTo>
                    <a:cubicBezTo>
                      <a:pt x="410051" y="649129"/>
                      <a:pt x="410051" y="648176"/>
                      <a:pt x="410051" y="647224"/>
                    </a:cubicBezTo>
                    <a:cubicBezTo>
                      <a:pt x="410051" y="647224"/>
                      <a:pt x="410051" y="647224"/>
                      <a:pt x="410051" y="647224"/>
                    </a:cubicBezTo>
                    <a:cubicBezTo>
                      <a:pt x="411004" y="643414"/>
                      <a:pt x="411956" y="638651"/>
                      <a:pt x="411956" y="634841"/>
                    </a:cubicBezTo>
                    <a:cubicBezTo>
                      <a:pt x="411956" y="611981"/>
                      <a:pt x="392906" y="592931"/>
                      <a:pt x="370046" y="592931"/>
                    </a:cubicBezTo>
                    <a:cubicBezTo>
                      <a:pt x="366236" y="592931"/>
                      <a:pt x="363379" y="593884"/>
                      <a:pt x="360521" y="593884"/>
                    </a:cubicBezTo>
                    <a:cubicBezTo>
                      <a:pt x="361474" y="591979"/>
                      <a:pt x="362426" y="590074"/>
                      <a:pt x="362426" y="588169"/>
                    </a:cubicBezTo>
                    <a:cubicBezTo>
                      <a:pt x="362426" y="581501"/>
                      <a:pt x="356711" y="576739"/>
                      <a:pt x="350996" y="576739"/>
                    </a:cubicBezTo>
                    <a:cubicBezTo>
                      <a:pt x="347186" y="576739"/>
                      <a:pt x="344329" y="578644"/>
                      <a:pt x="342424" y="580549"/>
                    </a:cubicBezTo>
                    <a:cubicBezTo>
                      <a:pt x="340519" y="579596"/>
                      <a:pt x="338614" y="578644"/>
                      <a:pt x="335756" y="578644"/>
                    </a:cubicBezTo>
                    <a:cubicBezTo>
                      <a:pt x="329089" y="578644"/>
                      <a:pt x="324326" y="583406"/>
                      <a:pt x="324326" y="590074"/>
                    </a:cubicBezTo>
                    <a:cubicBezTo>
                      <a:pt x="324326" y="596741"/>
                      <a:pt x="329089" y="601504"/>
                      <a:pt x="335756" y="601504"/>
                    </a:cubicBezTo>
                    <a:cubicBezTo>
                      <a:pt x="339566" y="601504"/>
                      <a:pt x="342424" y="599599"/>
                      <a:pt x="344329" y="597694"/>
                    </a:cubicBezTo>
                    <a:cubicBezTo>
                      <a:pt x="345281" y="598646"/>
                      <a:pt x="346234" y="598646"/>
                      <a:pt x="348139" y="599599"/>
                    </a:cubicBezTo>
                    <a:cubicBezTo>
                      <a:pt x="331946" y="597694"/>
                      <a:pt x="324326" y="611029"/>
                      <a:pt x="324326" y="625316"/>
                    </a:cubicBezTo>
                    <a:cubicBezTo>
                      <a:pt x="324326" y="626269"/>
                      <a:pt x="324326" y="626269"/>
                      <a:pt x="324326" y="627221"/>
                    </a:cubicBezTo>
                    <a:cubicBezTo>
                      <a:pt x="321469" y="629126"/>
                      <a:pt x="318611" y="631031"/>
                      <a:pt x="316706" y="633889"/>
                    </a:cubicBezTo>
                    <a:cubicBezTo>
                      <a:pt x="316706" y="633889"/>
                      <a:pt x="316706" y="633889"/>
                      <a:pt x="316706" y="633889"/>
                    </a:cubicBezTo>
                    <a:cubicBezTo>
                      <a:pt x="316706" y="632936"/>
                      <a:pt x="316706" y="631984"/>
                      <a:pt x="316706" y="631031"/>
                    </a:cubicBezTo>
                    <a:cubicBezTo>
                      <a:pt x="316706" y="625316"/>
                      <a:pt x="313849" y="620554"/>
                      <a:pt x="310039" y="616744"/>
                    </a:cubicBezTo>
                    <a:cubicBezTo>
                      <a:pt x="310039" y="609124"/>
                      <a:pt x="303371" y="602456"/>
                      <a:pt x="294799" y="602456"/>
                    </a:cubicBezTo>
                    <a:cubicBezTo>
                      <a:pt x="286226" y="602456"/>
                      <a:pt x="279559" y="609124"/>
                      <a:pt x="279559" y="617696"/>
                    </a:cubicBezTo>
                    <a:cubicBezTo>
                      <a:pt x="279559" y="619601"/>
                      <a:pt x="280511" y="621506"/>
                      <a:pt x="280511" y="623411"/>
                    </a:cubicBezTo>
                    <a:cubicBezTo>
                      <a:pt x="279559" y="625316"/>
                      <a:pt x="278606" y="628174"/>
                      <a:pt x="278606" y="631031"/>
                    </a:cubicBezTo>
                    <a:cubicBezTo>
                      <a:pt x="278606" y="641509"/>
                      <a:pt x="287179" y="650081"/>
                      <a:pt x="297656" y="650081"/>
                    </a:cubicBezTo>
                    <a:cubicBezTo>
                      <a:pt x="302419" y="650081"/>
                      <a:pt x="306229" y="648176"/>
                      <a:pt x="310039" y="645319"/>
                    </a:cubicBezTo>
                    <a:cubicBezTo>
                      <a:pt x="310039" y="645319"/>
                      <a:pt x="310039" y="645319"/>
                      <a:pt x="310991" y="645319"/>
                    </a:cubicBezTo>
                    <a:cubicBezTo>
                      <a:pt x="310039" y="648176"/>
                      <a:pt x="310039" y="650081"/>
                      <a:pt x="310039" y="652939"/>
                    </a:cubicBezTo>
                    <a:cubicBezTo>
                      <a:pt x="310039" y="657701"/>
                      <a:pt x="310991" y="662464"/>
                      <a:pt x="312896" y="666274"/>
                    </a:cubicBezTo>
                    <a:cubicBezTo>
                      <a:pt x="310991" y="666274"/>
                      <a:pt x="310039" y="665321"/>
                      <a:pt x="308134" y="665321"/>
                    </a:cubicBezTo>
                    <a:cubicBezTo>
                      <a:pt x="306229" y="665321"/>
                      <a:pt x="305276" y="665321"/>
                      <a:pt x="304324" y="666274"/>
                    </a:cubicBezTo>
                    <a:cubicBezTo>
                      <a:pt x="304324" y="665321"/>
                      <a:pt x="304324" y="665321"/>
                      <a:pt x="304324" y="664369"/>
                    </a:cubicBezTo>
                    <a:cubicBezTo>
                      <a:pt x="304324" y="656749"/>
                      <a:pt x="297656" y="650081"/>
                      <a:pt x="290036" y="650081"/>
                    </a:cubicBezTo>
                    <a:cubicBezTo>
                      <a:pt x="282416" y="650081"/>
                      <a:pt x="275749" y="656749"/>
                      <a:pt x="275749" y="664369"/>
                    </a:cubicBezTo>
                    <a:cubicBezTo>
                      <a:pt x="275749" y="671989"/>
                      <a:pt x="282416" y="678656"/>
                      <a:pt x="290036" y="678656"/>
                    </a:cubicBezTo>
                    <a:cubicBezTo>
                      <a:pt x="289084" y="680561"/>
                      <a:pt x="289084" y="683419"/>
                      <a:pt x="289084" y="685324"/>
                    </a:cubicBezTo>
                    <a:cubicBezTo>
                      <a:pt x="289084" y="696754"/>
                      <a:pt x="297656" y="705326"/>
                      <a:pt x="309086" y="705326"/>
                    </a:cubicBezTo>
                    <a:cubicBezTo>
                      <a:pt x="320516" y="705326"/>
                      <a:pt x="329089" y="696754"/>
                      <a:pt x="329089" y="685324"/>
                    </a:cubicBezTo>
                    <a:cubicBezTo>
                      <a:pt x="329089" y="683419"/>
                      <a:pt x="329089" y="681514"/>
                      <a:pt x="328136" y="679609"/>
                    </a:cubicBezTo>
                    <a:cubicBezTo>
                      <a:pt x="330994" y="680561"/>
                      <a:pt x="333851" y="681514"/>
                      <a:pt x="337661" y="682466"/>
                    </a:cubicBezTo>
                    <a:cubicBezTo>
                      <a:pt x="338614" y="685324"/>
                      <a:pt x="340519" y="688181"/>
                      <a:pt x="342424" y="690086"/>
                    </a:cubicBezTo>
                    <a:cubicBezTo>
                      <a:pt x="342424" y="692944"/>
                      <a:pt x="343376" y="695801"/>
                      <a:pt x="345281" y="698659"/>
                    </a:cubicBezTo>
                    <a:cubicBezTo>
                      <a:pt x="345281" y="698659"/>
                      <a:pt x="344329" y="698659"/>
                      <a:pt x="344329" y="698659"/>
                    </a:cubicBezTo>
                    <a:cubicBezTo>
                      <a:pt x="335756" y="698659"/>
                      <a:pt x="329089" y="705326"/>
                      <a:pt x="329089" y="713899"/>
                    </a:cubicBezTo>
                    <a:cubicBezTo>
                      <a:pt x="329089" y="714851"/>
                      <a:pt x="329089" y="714851"/>
                      <a:pt x="329089" y="715804"/>
                    </a:cubicBezTo>
                    <a:cubicBezTo>
                      <a:pt x="328136" y="716756"/>
                      <a:pt x="328136" y="717709"/>
                      <a:pt x="327184" y="719614"/>
                    </a:cubicBezTo>
                    <a:cubicBezTo>
                      <a:pt x="324326" y="716756"/>
                      <a:pt x="320516" y="715804"/>
                      <a:pt x="316706" y="715804"/>
                    </a:cubicBezTo>
                    <a:cubicBezTo>
                      <a:pt x="308134" y="715804"/>
                      <a:pt x="300514" y="722471"/>
                      <a:pt x="300514" y="731996"/>
                    </a:cubicBezTo>
                    <a:cubicBezTo>
                      <a:pt x="300514" y="740569"/>
                      <a:pt x="307181" y="748189"/>
                      <a:pt x="316706" y="748189"/>
                    </a:cubicBezTo>
                    <a:cubicBezTo>
                      <a:pt x="321469" y="748189"/>
                      <a:pt x="325279" y="746284"/>
                      <a:pt x="328136" y="743426"/>
                    </a:cubicBezTo>
                    <a:cubicBezTo>
                      <a:pt x="330041" y="746284"/>
                      <a:pt x="331946" y="748189"/>
                      <a:pt x="333851" y="750094"/>
                    </a:cubicBezTo>
                    <a:cubicBezTo>
                      <a:pt x="333851" y="750094"/>
                      <a:pt x="333851" y="750094"/>
                      <a:pt x="333851" y="750094"/>
                    </a:cubicBezTo>
                    <a:cubicBezTo>
                      <a:pt x="328136" y="750094"/>
                      <a:pt x="324326" y="754856"/>
                      <a:pt x="324326" y="759619"/>
                    </a:cubicBezTo>
                    <a:cubicBezTo>
                      <a:pt x="324326" y="764381"/>
                      <a:pt x="329089" y="769144"/>
                      <a:pt x="333851" y="769144"/>
                    </a:cubicBezTo>
                    <a:cubicBezTo>
                      <a:pt x="336709" y="769144"/>
                      <a:pt x="339566" y="767239"/>
                      <a:pt x="341471" y="765334"/>
                    </a:cubicBezTo>
                    <a:cubicBezTo>
                      <a:pt x="340519" y="768191"/>
                      <a:pt x="339566" y="772001"/>
                      <a:pt x="339566" y="774859"/>
                    </a:cubicBezTo>
                    <a:cubicBezTo>
                      <a:pt x="339566" y="779621"/>
                      <a:pt x="340519" y="783431"/>
                      <a:pt x="342424" y="788194"/>
                    </a:cubicBezTo>
                    <a:cubicBezTo>
                      <a:pt x="338614" y="789146"/>
                      <a:pt x="334804" y="792004"/>
                      <a:pt x="332899" y="794861"/>
                    </a:cubicBezTo>
                    <a:cubicBezTo>
                      <a:pt x="332899" y="793909"/>
                      <a:pt x="332899" y="793909"/>
                      <a:pt x="332899" y="792956"/>
                    </a:cubicBezTo>
                    <a:cubicBezTo>
                      <a:pt x="332899" y="782479"/>
                      <a:pt x="324326" y="772954"/>
                      <a:pt x="313849" y="772954"/>
                    </a:cubicBezTo>
                    <a:cubicBezTo>
                      <a:pt x="312896" y="772001"/>
                      <a:pt x="310991" y="772001"/>
                      <a:pt x="309086" y="772001"/>
                    </a:cubicBezTo>
                    <a:cubicBezTo>
                      <a:pt x="305276" y="772001"/>
                      <a:pt x="301466" y="774859"/>
                      <a:pt x="299561" y="777716"/>
                    </a:cubicBezTo>
                    <a:cubicBezTo>
                      <a:pt x="294799" y="781526"/>
                      <a:pt x="292894" y="787241"/>
                      <a:pt x="292894" y="792956"/>
                    </a:cubicBezTo>
                    <a:cubicBezTo>
                      <a:pt x="292894" y="804386"/>
                      <a:pt x="302419" y="812959"/>
                      <a:pt x="312896" y="812959"/>
                    </a:cubicBezTo>
                    <a:cubicBezTo>
                      <a:pt x="318611" y="812959"/>
                      <a:pt x="324326" y="810101"/>
                      <a:pt x="328136" y="806291"/>
                    </a:cubicBezTo>
                    <a:cubicBezTo>
                      <a:pt x="328136" y="807244"/>
                      <a:pt x="328136" y="807244"/>
                      <a:pt x="328136" y="808196"/>
                    </a:cubicBezTo>
                    <a:cubicBezTo>
                      <a:pt x="328136" y="812959"/>
                      <a:pt x="330041" y="816769"/>
                      <a:pt x="331946" y="820579"/>
                    </a:cubicBezTo>
                    <a:cubicBezTo>
                      <a:pt x="321469" y="824389"/>
                      <a:pt x="314801" y="832961"/>
                      <a:pt x="314801" y="844391"/>
                    </a:cubicBezTo>
                    <a:cubicBezTo>
                      <a:pt x="314801" y="858679"/>
                      <a:pt x="326231" y="870109"/>
                      <a:pt x="340519" y="870109"/>
                    </a:cubicBezTo>
                    <a:cubicBezTo>
                      <a:pt x="344329" y="870109"/>
                      <a:pt x="348139" y="869156"/>
                      <a:pt x="351949" y="867251"/>
                    </a:cubicBezTo>
                    <a:cubicBezTo>
                      <a:pt x="352901" y="867251"/>
                      <a:pt x="352901" y="867251"/>
                      <a:pt x="353854" y="867251"/>
                    </a:cubicBezTo>
                    <a:cubicBezTo>
                      <a:pt x="353854" y="868204"/>
                      <a:pt x="352901" y="870109"/>
                      <a:pt x="352901" y="871061"/>
                    </a:cubicBezTo>
                    <a:cubicBezTo>
                      <a:pt x="352901" y="878681"/>
                      <a:pt x="359569" y="885349"/>
                      <a:pt x="367189" y="885349"/>
                    </a:cubicBezTo>
                    <a:cubicBezTo>
                      <a:pt x="367189" y="885349"/>
                      <a:pt x="368141" y="885349"/>
                      <a:pt x="368141" y="885349"/>
                    </a:cubicBezTo>
                    <a:cubicBezTo>
                      <a:pt x="369094" y="887254"/>
                      <a:pt x="370046" y="888206"/>
                      <a:pt x="371951" y="890111"/>
                    </a:cubicBezTo>
                    <a:cubicBezTo>
                      <a:pt x="371951" y="891064"/>
                      <a:pt x="372904" y="891064"/>
                      <a:pt x="372904" y="892016"/>
                    </a:cubicBezTo>
                    <a:cubicBezTo>
                      <a:pt x="370999" y="891064"/>
                      <a:pt x="369094" y="890111"/>
                      <a:pt x="367189" y="890111"/>
                    </a:cubicBezTo>
                    <a:cubicBezTo>
                      <a:pt x="362426" y="890111"/>
                      <a:pt x="358616" y="893921"/>
                      <a:pt x="358616" y="898684"/>
                    </a:cubicBezTo>
                    <a:cubicBezTo>
                      <a:pt x="358616" y="903446"/>
                      <a:pt x="362426" y="907256"/>
                      <a:pt x="367189" y="907256"/>
                    </a:cubicBezTo>
                    <a:cubicBezTo>
                      <a:pt x="371951" y="907256"/>
                      <a:pt x="375761" y="903446"/>
                      <a:pt x="375761" y="898684"/>
                    </a:cubicBezTo>
                    <a:cubicBezTo>
                      <a:pt x="375761" y="896779"/>
                      <a:pt x="374809" y="894874"/>
                      <a:pt x="373856" y="892969"/>
                    </a:cubicBezTo>
                    <a:cubicBezTo>
                      <a:pt x="376714" y="896779"/>
                      <a:pt x="381476" y="899636"/>
                      <a:pt x="386239" y="899636"/>
                    </a:cubicBezTo>
                    <a:cubicBezTo>
                      <a:pt x="386239" y="899636"/>
                      <a:pt x="386239" y="899636"/>
                      <a:pt x="386239" y="899636"/>
                    </a:cubicBezTo>
                    <a:cubicBezTo>
                      <a:pt x="391954" y="912019"/>
                      <a:pt x="404336" y="920591"/>
                      <a:pt x="417671" y="920591"/>
                    </a:cubicBezTo>
                    <a:cubicBezTo>
                      <a:pt x="417671" y="920591"/>
                      <a:pt x="417671" y="920591"/>
                      <a:pt x="417671" y="920591"/>
                    </a:cubicBezTo>
                    <a:cubicBezTo>
                      <a:pt x="418624" y="923449"/>
                      <a:pt x="421481" y="926306"/>
                      <a:pt x="425291" y="926306"/>
                    </a:cubicBezTo>
                    <a:cubicBezTo>
                      <a:pt x="428149" y="926306"/>
                      <a:pt x="430054" y="925354"/>
                      <a:pt x="431006" y="923449"/>
                    </a:cubicBezTo>
                    <a:cubicBezTo>
                      <a:pt x="432911" y="924401"/>
                      <a:pt x="433864" y="924401"/>
                      <a:pt x="435769" y="924401"/>
                    </a:cubicBezTo>
                    <a:cubicBezTo>
                      <a:pt x="440531" y="924401"/>
                      <a:pt x="445294" y="921544"/>
                      <a:pt x="447199" y="916781"/>
                    </a:cubicBezTo>
                    <a:cubicBezTo>
                      <a:pt x="448151" y="916781"/>
                      <a:pt x="449104" y="917734"/>
                      <a:pt x="450056" y="917734"/>
                    </a:cubicBezTo>
                    <a:cubicBezTo>
                      <a:pt x="450056" y="918686"/>
                      <a:pt x="449104" y="920591"/>
                      <a:pt x="449104" y="922496"/>
                    </a:cubicBezTo>
                    <a:cubicBezTo>
                      <a:pt x="449104" y="928211"/>
                      <a:pt x="451009" y="932974"/>
                      <a:pt x="454819" y="935831"/>
                    </a:cubicBezTo>
                    <a:cubicBezTo>
                      <a:pt x="454819" y="935831"/>
                      <a:pt x="454819" y="935831"/>
                      <a:pt x="454819" y="935831"/>
                    </a:cubicBezTo>
                    <a:cubicBezTo>
                      <a:pt x="452914" y="935831"/>
                      <a:pt x="451009" y="935831"/>
                      <a:pt x="449104" y="936784"/>
                    </a:cubicBezTo>
                    <a:cubicBezTo>
                      <a:pt x="446246" y="935831"/>
                      <a:pt x="442436" y="934879"/>
                      <a:pt x="438626" y="934879"/>
                    </a:cubicBezTo>
                    <a:cubicBezTo>
                      <a:pt x="430054" y="934879"/>
                      <a:pt x="422434" y="937736"/>
                      <a:pt x="415766" y="942499"/>
                    </a:cubicBezTo>
                    <a:cubicBezTo>
                      <a:pt x="415766" y="941546"/>
                      <a:pt x="415766" y="940594"/>
                      <a:pt x="415766" y="939641"/>
                    </a:cubicBezTo>
                    <a:cubicBezTo>
                      <a:pt x="415766" y="932021"/>
                      <a:pt x="410051" y="925354"/>
                      <a:pt x="401479" y="925354"/>
                    </a:cubicBezTo>
                    <a:cubicBezTo>
                      <a:pt x="393859" y="925354"/>
                      <a:pt x="387191" y="932021"/>
                      <a:pt x="387191" y="939641"/>
                    </a:cubicBezTo>
                    <a:cubicBezTo>
                      <a:pt x="387191" y="947261"/>
                      <a:pt x="393859" y="953929"/>
                      <a:pt x="401479" y="953929"/>
                    </a:cubicBezTo>
                    <a:cubicBezTo>
                      <a:pt x="402431" y="953929"/>
                      <a:pt x="403384" y="953929"/>
                      <a:pt x="405289" y="953929"/>
                    </a:cubicBezTo>
                    <a:cubicBezTo>
                      <a:pt x="401479" y="959644"/>
                      <a:pt x="399574" y="966311"/>
                      <a:pt x="399574" y="973931"/>
                    </a:cubicBezTo>
                    <a:cubicBezTo>
                      <a:pt x="397669" y="973931"/>
                      <a:pt x="395764" y="972979"/>
                      <a:pt x="392906" y="972979"/>
                    </a:cubicBezTo>
                    <a:cubicBezTo>
                      <a:pt x="374809" y="972979"/>
                      <a:pt x="359569" y="988219"/>
                      <a:pt x="359569" y="1006316"/>
                    </a:cubicBezTo>
                    <a:cubicBezTo>
                      <a:pt x="359569" y="1024414"/>
                      <a:pt x="374809" y="1039654"/>
                      <a:pt x="392906" y="1039654"/>
                    </a:cubicBezTo>
                    <a:cubicBezTo>
                      <a:pt x="396716" y="1039654"/>
                      <a:pt x="400526" y="1038701"/>
                      <a:pt x="404336" y="1037749"/>
                    </a:cubicBezTo>
                    <a:cubicBezTo>
                      <a:pt x="405289" y="1038701"/>
                      <a:pt x="407194" y="1038701"/>
                      <a:pt x="409099" y="1038701"/>
                    </a:cubicBezTo>
                    <a:cubicBezTo>
                      <a:pt x="414814" y="1038701"/>
                      <a:pt x="418624" y="1034891"/>
                      <a:pt x="418624" y="1029176"/>
                    </a:cubicBezTo>
                    <a:cubicBezTo>
                      <a:pt x="418624" y="1029176"/>
                      <a:pt x="418624" y="1028224"/>
                      <a:pt x="418624" y="1028224"/>
                    </a:cubicBezTo>
                    <a:cubicBezTo>
                      <a:pt x="419576" y="1027271"/>
                      <a:pt x="420529" y="1025366"/>
                      <a:pt x="421481" y="1024414"/>
                    </a:cubicBezTo>
                    <a:cubicBezTo>
                      <a:pt x="422434" y="1025366"/>
                      <a:pt x="423386" y="1025366"/>
                      <a:pt x="424339" y="1026319"/>
                    </a:cubicBezTo>
                    <a:cubicBezTo>
                      <a:pt x="426244" y="1030129"/>
                      <a:pt x="429101" y="1033939"/>
                      <a:pt x="432911" y="1035844"/>
                    </a:cubicBezTo>
                    <a:cubicBezTo>
                      <a:pt x="431006" y="1036796"/>
                      <a:pt x="429101" y="1039654"/>
                      <a:pt x="429101" y="1042511"/>
                    </a:cubicBezTo>
                    <a:cubicBezTo>
                      <a:pt x="429101" y="1046321"/>
                      <a:pt x="431959" y="1050131"/>
                      <a:pt x="436721" y="1050131"/>
                    </a:cubicBezTo>
                    <a:cubicBezTo>
                      <a:pt x="440531" y="1050131"/>
                      <a:pt x="444341" y="1047274"/>
                      <a:pt x="444341" y="1042511"/>
                    </a:cubicBezTo>
                    <a:cubicBezTo>
                      <a:pt x="444341" y="1040606"/>
                      <a:pt x="443389" y="1038701"/>
                      <a:pt x="442436" y="1037749"/>
                    </a:cubicBezTo>
                    <a:cubicBezTo>
                      <a:pt x="444341" y="1037749"/>
                      <a:pt x="446246" y="1036796"/>
                      <a:pt x="447199" y="1036796"/>
                    </a:cubicBezTo>
                    <a:cubicBezTo>
                      <a:pt x="449104" y="1038701"/>
                      <a:pt x="451009" y="1040606"/>
                      <a:pt x="452914" y="1042511"/>
                    </a:cubicBezTo>
                    <a:cubicBezTo>
                      <a:pt x="451009" y="1044416"/>
                      <a:pt x="449104" y="1046321"/>
                      <a:pt x="447199" y="1048226"/>
                    </a:cubicBezTo>
                    <a:cubicBezTo>
                      <a:pt x="447199" y="1048226"/>
                      <a:pt x="447199" y="1048226"/>
                      <a:pt x="447199" y="1048226"/>
                    </a:cubicBezTo>
                    <a:cubicBezTo>
                      <a:pt x="434816" y="1048226"/>
                      <a:pt x="424339" y="1058704"/>
                      <a:pt x="424339" y="1071086"/>
                    </a:cubicBezTo>
                    <a:cubicBezTo>
                      <a:pt x="424339" y="1072991"/>
                      <a:pt x="424339" y="1074896"/>
                      <a:pt x="425291" y="1076801"/>
                    </a:cubicBezTo>
                    <a:cubicBezTo>
                      <a:pt x="421481" y="1073944"/>
                      <a:pt x="416719" y="1072991"/>
                      <a:pt x="412909" y="1072991"/>
                    </a:cubicBezTo>
                    <a:cubicBezTo>
                      <a:pt x="399574" y="1072991"/>
                      <a:pt x="389096" y="1083469"/>
                      <a:pt x="389096" y="1096804"/>
                    </a:cubicBezTo>
                    <a:cubicBezTo>
                      <a:pt x="389096" y="1097756"/>
                      <a:pt x="389096" y="1097756"/>
                      <a:pt x="389096" y="1098709"/>
                    </a:cubicBezTo>
                    <a:cubicBezTo>
                      <a:pt x="389096" y="1098709"/>
                      <a:pt x="389096" y="1098709"/>
                      <a:pt x="389096" y="1098709"/>
                    </a:cubicBezTo>
                    <a:cubicBezTo>
                      <a:pt x="387191" y="1093946"/>
                      <a:pt x="382429" y="1091089"/>
                      <a:pt x="377666" y="1091089"/>
                    </a:cubicBezTo>
                    <a:cubicBezTo>
                      <a:pt x="375761" y="1091089"/>
                      <a:pt x="373856" y="1092041"/>
                      <a:pt x="371951" y="1092994"/>
                    </a:cubicBezTo>
                    <a:cubicBezTo>
                      <a:pt x="373856" y="1090136"/>
                      <a:pt x="374809" y="1086326"/>
                      <a:pt x="374809" y="1082516"/>
                    </a:cubicBezTo>
                    <a:cubicBezTo>
                      <a:pt x="374809" y="1078706"/>
                      <a:pt x="373856" y="1074896"/>
                      <a:pt x="371951" y="1072039"/>
                    </a:cubicBezTo>
                    <a:cubicBezTo>
                      <a:pt x="372904" y="1072039"/>
                      <a:pt x="374809" y="1072991"/>
                      <a:pt x="375761" y="1072991"/>
                    </a:cubicBezTo>
                    <a:cubicBezTo>
                      <a:pt x="382429" y="1072991"/>
                      <a:pt x="388144" y="1067276"/>
                      <a:pt x="388144" y="1060609"/>
                    </a:cubicBezTo>
                    <a:cubicBezTo>
                      <a:pt x="388144" y="1060609"/>
                      <a:pt x="388144" y="1060609"/>
                      <a:pt x="388144" y="1060609"/>
                    </a:cubicBezTo>
                    <a:cubicBezTo>
                      <a:pt x="389096" y="1058704"/>
                      <a:pt x="390049" y="1056799"/>
                      <a:pt x="390049" y="1054894"/>
                    </a:cubicBezTo>
                    <a:cubicBezTo>
                      <a:pt x="390049" y="1050131"/>
                      <a:pt x="386239" y="1046321"/>
                      <a:pt x="381476" y="1046321"/>
                    </a:cubicBezTo>
                    <a:cubicBezTo>
                      <a:pt x="379571" y="1046321"/>
                      <a:pt x="377666" y="1047274"/>
                      <a:pt x="375761" y="1048226"/>
                    </a:cubicBezTo>
                    <a:cubicBezTo>
                      <a:pt x="375761" y="1048226"/>
                      <a:pt x="375761" y="1048226"/>
                      <a:pt x="374809" y="1048226"/>
                    </a:cubicBezTo>
                    <a:cubicBezTo>
                      <a:pt x="368141" y="1048226"/>
                      <a:pt x="362426" y="1053941"/>
                      <a:pt x="362426" y="1060609"/>
                    </a:cubicBezTo>
                    <a:cubicBezTo>
                      <a:pt x="362426" y="1062514"/>
                      <a:pt x="362426" y="1063466"/>
                      <a:pt x="363379" y="1065371"/>
                    </a:cubicBezTo>
                    <a:cubicBezTo>
                      <a:pt x="360521" y="1063466"/>
                      <a:pt x="357664" y="1062514"/>
                      <a:pt x="353854" y="1062514"/>
                    </a:cubicBezTo>
                    <a:cubicBezTo>
                      <a:pt x="342424" y="1062514"/>
                      <a:pt x="333851" y="1072039"/>
                      <a:pt x="333851" y="1082516"/>
                    </a:cubicBezTo>
                    <a:cubicBezTo>
                      <a:pt x="333851" y="1087279"/>
                      <a:pt x="335756" y="1091089"/>
                      <a:pt x="338614" y="1094899"/>
                    </a:cubicBezTo>
                    <a:cubicBezTo>
                      <a:pt x="337661" y="1094899"/>
                      <a:pt x="337661" y="1094899"/>
                      <a:pt x="336709" y="1094899"/>
                    </a:cubicBezTo>
                    <a:cubicBezTo>
                      <a:pt x="330994" y="1094899"/>
                      <a:pt x="327184" y="1099661"/>
                      <a:pt x="327184" y="1104424"/>
                    </a:cubicBezTo>
                    <a:cubicBezTo>
                      <a:pt x="327184" y="1105376"/>
                      <a:pt x="327184" y="1106329"/>
                      <a:pt x="328136" y="1107281"/>
                    </a:cubicBezTo>
                    <a:cubicBezTo>
                      <a:pt x="327184" y="1107281"/>
                      <a:pt x="325279" y="1107281"/>
                      <a:pt x="324326" y="1108234"/>
                    </a:cubicBezTo>
                    <a:cubicBezTo>
                      <a:pt x="324326" y="1108234"/>
                      <a:pt x="324326" y="1108234"/>
                      <a:pt x="324326" y="1108234"/>
                    </a:cubicBezTo>
                    <a:cubicBezTo>
                      <a:pt x="324326" y="1108234"/>
                      <a:pt x="323374" y="1108234"/>
                      <a:pt x="323374" y="1108234"/>
                    </a:cubicBezTo>
                    <a:cubicBezTo>
                      <a:pt x="325279" y="1106329"/>
                      <a:pt x="326231" y="1103471"/>
                      <a:pt x="326231" y="1100614"/>
                    </a:cubicBezTo>
                    <a:cubicBezTo>
                      <a:pt x="326231" y="1092994"/>
                      <a:pt x="319564" y="1086326"/>
                      <a:pt x="311944" y="1086326"/>
                    </a:cubicBezTo>
                    <a:cubicBezTo>
                      <a:pt x="310039" y="1086326"/>
                      <a:pt x="308134" y="1086326"/>
                      <a:pt x="307181" y="1087279"/>
                    </a:cubicBezTo>
                    <a:cubicBezTo>
                      <a:pt x="309086" y="1085374"/>
                      <a:pt x="310039" y="1083469"/>
                      <a:pt x="310991" y="1080611"/>
                    </a:cubicBezTo>
                    <a:cubicBezTo>
                      <a:pt x="311944" y="1080611"/>
                      <a:pt x="311944" y="1080611"/>
                      <a:pt x="312896" y="1080611"/>
                    </a:cubicBezTo>
                    <a:cubicBezTo>
                      <a:pt x="330041" y="1080611"/>
                      <a:pt x="343376" y="1067276"/>
                      <a:pt x="343376" y="1050131"/>
                    </a:cubicBezTo>
                    <a:cubicBezTo>
                      <a:pt x="343376" y="1048226"/>
                      <a:pt x="343376" y="1046321"/>
                      <a:pt x="342424" y="1044416"/>
                    </a:cubicBezTo>
                    <a:cubicBezTo>
                      <a:pt x="347186" y="1042511"/>
                      <a:pt x="350996" y="1037749"/>
                      <a:pt x="350996" y="1032034"/>
                    </a:cubicBezTo>
                    <a:cubicBezTo>
                      <a:pt x="350996" y="1024414"/>
                      <a:pt x="345281" y="1018699"/>
                      <a:pt x="337661" y="1018699"/>
                    </a:cubicBezTo>
                    <a:cubicBezTo>
                      <a:pt x="333851" y="1018699"/>
                      <a:pt x="330041" y="1020604"/>
                      <a:pt x="327184" y="1023461"/>
                    </a:cubicBezTo>
                    <a:cubicBezTo>
                      <a:pt x="325279" y="1022509"/>
                      <a:pt x="324326" y="1021556"/>
                      <a:pt x="322421" y="1021556"/>
                    </a:cubicBezTo>
                    <a:cubicBezTo>
                      <a:pt x="322421" y="1021556"/>
                      <a:pt x="322421" y="1020604"/>
                      <a:pt x="322421" y="1020604"/>
                    </a:cubicBezTo>
                    <a:cubicBezTo>
                      <a:pt x="327184" y="1016794"/>
                      <a:pt x="330041" y="1012031"/>
                      <a:pt x="330041" y="1005364"/>
                    </a:cubicBezTo>
                    <a:cubicBezTo>
                      <a:pt x="330041" y="995839"/>
                      <a:pt x="322421" y="988219"/>
                      <a:pt x="312896" y="987266"/>
                    </a:cubicBezTo>
                    <a:cubicBezTo>
                      <a:pt x="314801" y="985361"/>
                      <a:pt x="316706" y="982504"/>
                      <a:pt x="317659" y="978694"/>
                    </a:cubicBezTo>
                    <a:cubicBezTo>
                      <a:pt x="321469" y="976789"/>
                      <a:pt x="325279" y="973931"/>
                      <a:pt x="328136" y="971074"/>
                    </a:cubicBezTo>
                    <a:cubicBezTo>
                      <a:pt x="332899" y="974884"/>
                      <a:pt x="338614" y="976789"/>
                      <a:pt x="345281" y="976789"/>
                    </a:cubicBezTo>
                    <a:cubicBezTo>
                      <a:pt x="361474" y="976789"/>
                      <a:pt x="374809" y="963454"/>
                      <a:pt x="374809" y="947261"/>
                    </a:cubicBezTo>
                    <a:cubicBezTo>
                      <a:pt x="374809" y="932974"/>
                      <a:pt x="364331" y="921544"/>
                      <a:pt x="350996" y="918686"/>
                    </a:cubicBezTo>
                    <a:cubicBezTo>
                      <a:pt x="350996" y="917734"/>
                      <a:pt x="350044" y="916781"/>
                      <a:pt x="350044" y="915829"/>
                    </a:cubicBezTo>
                    <a:cubicBezTo>
                      <a:pt x="354806" y="913924"/>
                      <a:pt x="357664" y="909161"/>
                      <a:pt x="357664" y="903446"/>
                    </a:cubicBezTo>
                    <a:cubicBezTo>
                      <a:pt x="357664" y="895826"/>
                      <a:pt x="351949" y="890111"/>
                      <a:pt x="344329" y="890111"/>
                    </a:cubicBezTo>
                    <a:cubicBezTo>
                      <a:pt x="336709" y="890111"/>
                      <a:pt x="330994" y="895826"/>
                      <a:pt x="330994" y="903446"/>
                    </a:cubicBezTo>
                    <a:cubicBezTo>
                      <a:pt x="330994" y="905351"/>
                      <a:pt x="330994" y="906304"/>
                      <a:pt x="331946" y="908209"/>
                    </a:cubicBezTo>
                    <a:cubicBezTo>
                      <a:pt x="327184" y="910114"/>
                      <a:pt x="324326" y="913924"/>
                      <a:pt x="323374" y="918686"/>
                    </a:cubicBezTo>
                    <a:cubicBezTo>
                      <a:pt x="317659" y="914876"/>
                      <a:pt x="310991" y="912971"/>
                      <a:pt x="304324" y="912971"/>
                    </a:cubicBezTo>
                    <a:cubicBezTo>
                      <a:pt x="295751" y="912971"/>
                      <a:pt x="287179" y="916781"/>
                      <a:pt x="281464" y="921544"/>
                    </a:cubicBezTo>
                    <a:cubicBezTo>
                      <a:pt x="281464" y="921544"/>
                      <a:pt x="281464" y="920591"/>
                      <a:pt x="281464" y="920591"/>
                    </a:cubicBezTo>
                    <a:cubicBezTo>
                      <a:pt x="281464" y="907256"/>
                      <a:pt x="270034" y="895826"/>
                      <a:pt x="256699" y="895826"/>
                    </a:cubicBezTo>
                    <a:cubicBezTo>
                      <a:pt x="254794" y="895826"/>
                      <a:pt x="252889" y="895826"/>
                      <a:pt x="251936" y="896779"/>
                    </a:cubicBezTo>
                    <a:cubicBezTo>
                      <a:pt x="250984" y="886301"/>
                      <a:pt x="244316" y="877729"/>
                      <a:pt x="234791" y="872966"/>
                    </a:cubicBezTo>
                    <a:cubicBezTo>
                      <a:pt x="234791" y="872966"/>
                      <a:pt x="234791" y="872966"/>
                      <a:pt x="234791" y="872966"/>
                    </a:cubicBezTo>
                    <a:cubicBezTo>
                      <a:pt x="244316" y="872966"/>
                      <a:pt x="250984" y="865346"/>
                      <a:pt x="250984" y="856774"/>
                    </a:cubicBezTo>
                    <a:cubicBezTo>
                      <a:pt x="250984" y="847249"/>
                      <a:pt x="243364" y="840581"/>
                      <a:pt x="234791" y="840581"/>
                    </a:cubicBezTo>
                    <a:cubicBezTo>
                      <a:pt x="226219" y="840581"/>
                      <a:pt x="218599" y="848201"/>
                      <a:pt x="218599" y="856774"/>
                    </a:cubicBezTo>
                    <a:cubicBezTo>
                      <a:pt x="218599" y="862489"/>
                      <a:pt x="222409" y="868204"/>
                      <a:pt x="227171" y="871061"/>
                    </a:cubicBezTo>
                    <a:cubicBezTo>
                      <a:pt x="226219" y="871061"/>
                      <a:pt x="224314" y="871061"/>
                      <a:pt x="223361" y="871061"/>
                    </a:cubicBezTo>
                    <a:cubicBezTo>
                      <a:pt x="221456" y="871061"/>
                      <a:pt x="218599" y="871061"/>
                      <a:pt x="216694" y="872014"/>
                    </a:cubicBezTo>
                    <a:cubicBezTo>
                      <a:pt x="215741" y="871061"/>
                      <a:pt x="214789" y="871061"/>
                      <a:pt x="213836" y="870109"/>
                    </a:cubicBezTo>
                    <a:cubicBezTo>
                      <a:pt x="211931" y="864394"/>
                      <a:pt x="207169" y="859631"/>
                      <a:pt x="200501" y="859631"/>
                    </a:cubicBezTo>
                    <a:cubicBezTo>
                      <a:pt x="199549" y="859631"/>
                      <a:pt x="197644" y="859631"/>
                      <a:pt x="196691" y="860584"/>
                    </a:cubicBezTo>
                    <a:cubicBezTo>
                      <a:pt x="196691" y="860584"/>
                      <a:pt x="196691" y="860584"/>
                      <a:pt x="196691" y="860584"/>
                    </a:cubicBezTo>
                    <a:cubicBezTo>
                      <a:pt x="196691" y="856774"/>
                      <a:pt x="195739" y="852964"/>
                      <a:pt x="194786" y="849154"/>
                    </a:cubicBezTo>
                    <a:cubicBezTo>
                      <a:pt x="196691" y="847249"/>
                      <a:pt x="197644" y="845344"/>
                      <a:pt x="198596" y="842486"/>
                    </a:cubicBezTo>
                    <a:cubicBezTo>
                      <a:pt x="201454" y="838676"/>
                      <a:pt x="203359" y="832961"/>
                      <a:pt x="203359" y="827246"/>
                    </a:cubicBezTo>
                    <a:cubicBezTo>
                      <a:pt x="203359" y="823436"/>
                      <a:pt x="202406" y="819626"/>
                      <a:pt x="200501" y="815816"/>
                    </a:cubicBezTo>
                    <a:cubicBezTo>
                      <a:pt x="202406" y="815816"/>
                      <a:pt x="203359" y="816769"/>
                      <a:pt x="205264" y="816769"/>
                    </a:cubicBezTo>
                    <a:cubicBezTo>
                      <a:pt x="216694" y="816769"/>
                      <a:pt x="226219" y="807244"/>
                      <a:pt x="226219" y="795814"/>
                    </a:cubicBezTo>
                    <a:cubicBezTo>
                      <a:pt x="226219" y="784384"/>
                      <a:pt x="216694" y="774859"/>
                      <a:pt x="205264" y="774859"/>
                    </a:cubicBezTo>
                    <a:cubicBezTo>
                      <a:pt x="193834" y="774859"/>
                      <a:pt x="184309" y="784384"/>
                      <a:pt x="184309" y="795814"/>
                    </a:cubicBezTo>
                    <a:cubicBezTo>
                      <a:pt x="184309" y="798671"/>
                      <a:pt x="185261" y="801529"/>
                      <a:pt x="186214" y="803434"/>
                    </a:cubicBezTo>
                    <a:cubicBezTo>
                      <a:pt x="183356" y="802481"/>
                      <a:pt x="180499" y="802481"/>
                      <a:pt x="177641" y="802481"/>
                    </a:cubicBezTo>
                    <a:cubicBezTo>
                      <a:pt x="170021" y="802481"/>
                      <a:pt x="162401" y="806291"/>
                      <a:pt x="157639" y="812006"/>
                    </a:cubicBezTo>
                    <a:cubicBezTo>
                      <a:pt x="153829" y="806291"/>
                      <a:pt x="147161" y="802481"/>
                      <a:pt x="140494" y="802481"/>
                    </a:cubicBezTo>
                    <a:cubicBezTo>
                      <a:pt x="136684" y="802481"/>
                      <a:pt x="133826" y="803434"/>
                      <a:pt x="130969" y="804386"/>
                    </a:cubicBezTo>
                    <a:cubicBezTo>
                      <a:pt x="130016" y="798671"/>
                      <a:pt x="126206" y="794861"/>
                      <a:pt x="120491" y="794861"/>
                    </a:cubicBezTo>
                    <a:cubicBezTo>
                      <a:pt x="116681" y="794861"/>
                      <a:pt x="112871" y="797719"/>
                      <a:pt x="110966" y="800576"/>
                    </a:cubicBezTo>
                    <a:cubicBezTo>
                      <a:pt x="103346" y="803434"/>
                      <a:pt x="98584" y="811054"/>
                      <a:pt x="98584" y="818674"/>
                    </a:cubicBezTo>
                    <a:cubicBezTo>
                      <a:pt x="98584" y="829151"/>
                      <a:pt x="107156" y="838676"/>
                      <a:pt x="118586" y="838676"/>
                    </a:cubicBezTo>
                    <a:cubicBezTo>
                      <a:pt x="121444" y="838676"/>
                      <a:pt x="124301" y="837724"/>
                      <a:pt x="126206" y="836771"/>
                    </a:cubicBezTo>
                    <a:cubicBezTo>
                      <a:pt x="130016" y="840581"/>
                      <a:pt x="134779" y="842486"/>
                      <a:pt x="140494" y="842486"/>
                    </a:cubicBezTo>
                    <a:cubicBezTo>
                      <a:pt x="143351" y="842486"/>
                      <a:pt x="146209" y="841534"/>
                      <a:pt x="148114" y="840581"/>
                    </a:cubicBezTo>
                    <a:cubicBezTo>
                      <a:pt x="144304" y="845344"/>
                      <a:pt x="141446" y="852011"/>
                      <a:pt x="141446" y="858679"/>
                    </a:cubicBezTo>
                    <a:cubicBezTo>
                      <a:pt x="141446" y="871061"/>
                      <a:pt x="150019" y="881539"/>
                      <a:pt x="161449" y="885349"/>
                    </a:cubicBezTo>
                    <a:cubicBezTo>
                      <a:pt x="156686" y="892969"/>
                      <a:pt x="153829" y="901541"/>
                      <a:pt x="153829" y="911066"/>
                    </a:cubicBezTo>
                    <a:cubicBezTo>
                      <a:pt x="153829" y="922496"/>
                      <a:pt x="158591" y="932974"/>
                      <a:pt x="165259" y="940594"/>
                    </a:cubicBezTo>
                    <a:cubicBezTo>
                      <a:pt x="159544" y="942499"/>
                      <a:pt x="154781" y="948214"/>
                      <a:pt x="154781" y="955834"/>
                    </a:cubicBezTo>
                    <a:cubicBezTo>
                      <a:pt x="154781" y="964406"/>
                      <a:pt x="161449" y="972026"/>
                      <a:pt x="170974" y="972026"/>
                    </a:cubicBezTo>
                    <a:cubicBezTo>
                      <a:pt x="179546" y="972026"/>
                      <a:pt x="186214" y="965359"/>
                      <a:pt x="187166" y="957739"/>
                    </a:cubicBezTo>
                    <a:cubicBezTo>
                      <a:pt x="187166" y="957739"/>
                      <a:pt x="188119" y="957739"/>
                      <a:pt x="188119" y="957739"/>
                    </a:cubicBezTo>
                    <a:cubicBezTo>
                      <a:pt x="190024" y="957739"/>
                      <a:pt x="191929" y="956786"/>
                      <a:pt x="192881" y="955834"/>
                    </a:cubicBezTo>
                    <a:cubicBezTo>
                      <a:pt x="194786" y="955834"/>
                      <a:pt x="196691" y="956786"/>
                      <a:pt x="199549" y="956786"/>
                    </a:cubicBezTo>
                    <a:cubicBezTo>
                      <a:pt x="204311" y="956786"/>
                      <a:pt x="208121" y="955834"/>
                      <a:pt x="211931" y="954881"/>
                    </a:cubicBezTo>
                    <a:cubicBezTo>
                      <a:pt x="211931" y="954881"/>
                      <a:pt x="211931" y="954881"/>
                      <a:pt x="211931" y="954881"/>
                    </a:cubicBezTo>
                    <a:cubicBezTo>
                      <a:pt x="218599" y="954881"/>
                      <a:pt x="224314" y="952024"/>
                      <a:pt x="228124" y="948214"/>
                    </a:cubicBezTo>
                    <a:cubicBezTo>
                      <a:pt x="230029" y="952024"/>
                      <a:pt x="233839" y="954881"/>
                      <a:pt x="237649" y="954881"/>
                    </a:cubicBezTo>
                    <a:cubicBezTo>
                      <a:pt x="239554" y="954881"/>
                      <a:pt x="240506" y="954881"/>
                      <a:pt x="241459" y="953929"/>
                    </a:cubicBezTo>
                    <a:cubicBezTo>
                      <a:pt x="245269" y="956786"/>
                      <a:pt x="249079" y="957739"/>
                      <a:pt x="254794" y="957739"/>
                    </a:cubicBezTo>
                    <a:cubicBezTo>
                      <a:pt x="259556" y="957739"/>
                      <a:pt x="263366" y="956786"/>
                      <a:pt x="267176" y="953929"/>
                    </a:cubicBezTo>
                    <a:cubicBezTo>
                      <a:pt x="268129" y="953929"/>
                      <a:pt x="268129" y="953929"/>
                      <a:pt x="269081" y="953929"/>
                    </a:cubicBezTo>
                    <a:cubicBezTo>
                      <a:pt x="270034" y="953929"/>
                      <a:pt x="271939" y="953929"/>
                      <a:pt x="272891" y="952976"/>
                    </a:cubicBezTo>
                    <a:cubicBezTo>
                      <a:pt x="273844" y="959644"/>
                      <a:pt x="276701" y="965359"/>
                      <a:pt x="281464" y="970121"/>
                    </a:cubicBezTo>
                    <a:cubicBezTo>
                      <a:pt x="280511" y="970121"/>
                      <a:pt x="278606" y="970121"/>
                      <a:pt x="277654" y="970121"/>
                    </a:cubicBezTo>
                    <a:cubicBezTo>
                      <a:pt x="276701" y="970121"/>
                      <a:pt x="276701" y="970121"/>
                      <a:pt x="275749" y="970121"/>
                    </a:cubicBezTo>
                    <a:cubicBezTo>
                      <a:pt x="275749" y="964406"/>
                      <a:pt x="270986" y="959644"/>
                      <a:pt x="265271" y="959644"/>
                    </a:cubicBezTo>
                    <a:cubicBezTo>
                      <a:pt x="259556" y="959644"/>
                      <a:pt x="254794" y="964406"/>
                      <a:pt x="254794" y="970121"/>
                    </a:cubicBezTo>
                    <a:cubicBezTo>
                      <a:pt x="254794" y="973931"/>
                      <a:pt x="256699" y="977741"/>
                      <a:pt x="260509" y="979646"/>
                    </a:cubicBezTo>
                    <a:cubicBezTo>
                      <a:pt x="259556" y="981551"/>
                      <a:pt x="258604" y="983456"/>
                      <a:pt x="257651" y="986314"/>
                    </a:cubicBezTo>
                    <a:cubicBezTo>
                      <a:pt x="254794" y="984409"/>
                      <a:pt x="250984" y="982504"/>
                      <a:pt x="247174" y="982504"/>
                    </a:cubicBezTo>
                    <a:cubicBezTo>
                      <a:pt x="246221" y="972979"/>
                      <a:pt x="239554" y="966311"/>
                      <a:pt x="230029" y="966311"/>
                    </a:cubicBezTo>
                    <a:cubicBezTo>
                      <a:pt x="220504" y="966311"/>
                      <a:pt x="212884" y="973931"/>
                      <a:pt x="212884" y="983456"/>
                    </a:cubicBezTo>
                    <a:cubicBezTo>
                      <a:pt x="212884" y="986314"/>
                      <a:pt x="213836" y="989171"/>
                      <a:pt x="215741" y="992029"/>
                    </a:cubicBezTo>
                    <a:cubicBezTo>
                      <a:pt x="210026" y="997744"/>
                      <a:pt x="206216" y="1006316"/>
                      <a:pt x="206216" y="1014889"/>
                    </a:cubicBezTo>
                    <a:cubicBezTo>
                      <a:pt x="206216" y="1017746"/>
                      <a:pt x="206216" y="1020604"/>
                      <a:pt x="207169" y="1022509"/>
                    </a:cubicBezTo>
                    <a:cubicBezTo>
                      <a:pt x="205264" y="1022509"/>
                      <a:pt x="203359" y="1021556"/>
                      <a:pt x="200501" y="1021556"/>
                    </a:cubicBezTo>
                    <a:cubicBezTo>
                      <a:pt x="198596" y="1021556"/>
                      <a:pt x="197644" y="1021556"/>
                      <a:pt x="195739" y="1022509"/>
                    </a:cubicBezTo>
                    <a:cubicBezTo>
                      <a:pt x="192881" y="1018699"/>
                      <a:pt x="188119" y="1015841"/>
                      <a:pt x="182404" y="1015841"/>
                    </a:cubicBezTo>
                    <a:cubicBezTo>
                      <a:pt x="172879" y="1015841"/>
                      <a:pt x="165259" y="1023461"/>
                      <a:pt x="165259" y="1032986"/>
                    </a:cubicBezTo>
                    <a:cubicBezTo>
                      <a:pt x="165259" y="1037749"/>
                      <a:pt x="167164" y="1042511"/>
                      <a:pt x="170974" y="1045369"/>
                    </a:cubicBezTo>
                    <a:cubicBezTo>
                      <a:pt x="170974" y="1047274"/>
                      <a:pt x="170021" y="1049179"/>
                      <a:pt x="170021" y="1051084"/>
                    </a:cubicBezTo>
                    <a:cubicBezTo>
                      <a:pt x="170021" y="1052989"/>
                      <a:pt x="170021" y="1055846"/>
                      <a:pt x="170974" y="1057751"/>
                    </a:cubicBezTo>
                    <a:cubicBezTo>
                      <a:pt x="167164" y="1061561"/>
                      <a:pt x="164306" y="1067276"/>
                      <a:pt x="164306" y="1073944"/>
                    </a:cubicBezTo>
                    <a:cubicBezTo>
                      <a:pt x="164306" y="1076801"/>
                      <a:pt x="165259" y="1079659"/>
                      <a:pt x="166211" y="1081564"/>
                    </a:cubicBezTo>
                    <a:cubicBezTo>
                      <a:pt x="165259" y="1081564"/>
                      <a:pt x="164306" y="1081564"/>
                      <a:pt x="162401" y="1081564"/>
                    </a:cubicBezTo>
                    <a:cubicBezTo>
                      <a:pt x="162401" y="1081564"/>
                      <a:pt x="162401" y="1080611"/>
                      <a:pt x="162401" y="1080611"/>
                    </a:cubicBezTo>
                    <a:cubicBezTo>
                      <a:pt x="162401" y="1078706"/>
                      <a:pt x="162401" y="1076801"/>
                      <a:pt x="161449" y="1074896"/>
                    </a:cubicBezTo>
                    <a:cubicBezTo>
                      <a:pt x="161449" y="1072991"/>
                      <a:pt x="162401" y="1072039"/>
                      <a:pt x="162401" y="1070134"/>
                    </a:cubicBezTo>
                    <a:cubicBezTo>
                      <a:pt x="162401" y="1061561"/>
                      <a:pt x="155734" y="1054894"/>
                      <a:pt x="147161" y="1054894"/>
                    </a:cubicBezTo>
                    <a:cubicBezTo>
                      <a:pt x="143351" y="1054894"/>
                      <a:pt x="140494" y="1055846"/>
                      <a:pt x="137636" y="1057751"/>
                    </a:cubicBezTo>
                    <a:cubicBezTo>
                      <a:pt x="126206" y="1058704"/>
                      <a:pt x="116681" y="1068229"/>
                      <a:pt x="116681" y="1080611"/>
                    </a:cubicBezTo>
                    <a:cubicBezTo>
                      <a:pt x="116681" y="1092041"/>
                      <a:pt x="125254" y="1101566"/>
                      <a:pt x="135731" y="1103471"/>
                    </a:cubicBezTo>
                    <a:cubicBezTo>
                      <a:pt x="133826" y="1107281"/>
                      <a:pt x="132874" y="1112044"/>
                      <a:pt x="132874" y="1115854"/>
                    </a:cubicBezTo>
                    <a:cubicBezTo>
                      <a:pt x="132874" y="1132046"/>
                      <a:pt x="143351" y="1144429"/>
                      <a:pt x="157639" y="1149191"/>
                    </a:cubicBezTo>
                    <a:cubicBezTo>
                      <a:pt x="155734" y="1149191"/>
                      <a:pt x="153829" y="1148239"/>
                      <a:pt x="151924" y="1148239"/>
                    </a:cubicBezTo>
                    <a:cubicBezTo>
                      <a:pt x="139541" y="1148239"/>
                      <a:pt x="128111" y="1155859"/>
                      <a:pt x="123349" y="1166336"/>
                    </a:cubicBezTo>
                    <a:cubicBezTo>
                      <a:pt x="118586" y="1160621"/>
                      <a:pt x="110966" y="1157764"/>
                      <a:pt x="102394" y="1157764"/>
                    </a:cubicBezTo>
                    <a:cubicBezTo>
                      <a:pt x="86201" y="1157764"/>
                      <a:pt x="73819" y="1170146"/>
                      <a:pt x="73819" y="1186339"/>
                    </a:cubicBezTo>
                    <a:cubicBezTo>
                      <a:pt x="73819" y="1195864"/>
                      <a:pt x="78581" y="1204436"/>
                      <a:pt x="85249" y="1209199"/>
                    </a:cubicBezTo>
                    <a:cubicBezTo>
                      <a:pt x="85249" y="1209199"/>
                      <a:pt x="85249" y="1209199"/>
                      <a:pt x="85249" y="1210151"/>
                    </a:cubicBezTo>
                    <a:cubicBezTo>
                      <a:pt x="85249" y="1216819"/>
                      <a:pt x="90011" y="1221581"/>
                      <a:pt x="96679" y="1222534"/>
                    </a:cubicBezTo>
                    <a:cubicBezTo>
                      <a:pt x="90011" y="1224439"/>
                      <a:pt x="84296" y="1230154"/>
                      <a:pt x="84296" y="1237774"/>
                    </a:cubicBezTo>
                    <a:cubicBezTo>
                      <a:pt x="84296" y="1246346"/>
                      <a:pt x="90964" y="1253966"/>
                      <a:pt x="100489" y="1253966"/>
                    </a:cubicBezTo>
                    <a:cubicBezTo>
                      <a:pt x="108109" y="1253966"/>
                      <a:pt x="113824" y="1248251"/>
                      <a:pt x="115729" y="1241584"/>
                    </a:cubicBezTo>
                    <a:cubicBezTo>
                      <a:pt x="119539" y="1250156"/>
                      <a:pt x="129064" y="1256824"/>
                      <a:pt x="139541" y="1256824"/>
                    </a:cubicBezTo>
                    <a:cubicBezTo>
                      <a:pt x="139541" y="1256824"/>
                      <a:pt x="140494" y="1256824"/>
                      <a:pt x="140494" y="1256824"/>
                    </a:cubicBezTo>
                    <a:cubicBezTo>
                      <a:pt x="140494" y="1256824"/>
                      <a:pt x="140494" y="1257776"/>
                      <a:pt x="140494" y="1257776"/>
                    </a:cubicBezTo>
                    <a:cubicBezTo>
                      <a:pt x="135731" y="1260634"/>
                      <a:pt x="131921" y="1266349"/>
                      <a:pt x="130016" y="1272064"/>
                    </a:cubicBezTo>
                    <a:cubicBezTo>
                      <a:pt x="124301" y="1269206"/>
                      <a:pt x="117634" y="1267301"/>
                      <a:pt x="110966" y="1267301"/>
                    </a:cubicBezTo>
                    <a:cubicBezTo>
                      <a:pt x="101441" y="1267301"/>
                      <a:pt x="91916" y="1271111"/>
                      <a:pt x="85249" y="1276826"/>
                    </a:cubicBezTo>
                    <a:cubicBezTo>
                      <a:pt x="83344" y="1274921"/>
                      <a:pt x="80486" y="1273969"/>
                      <a:pt x="77629" y="1273969"/>
                    </a:cubicBezTo>
                    <a:cubicBezTo>
                      <a:pt x="70009" y="1273969"/>
                      <a:pt x="64294" y="1279684"/>
                      <a:pt x="64294" y="1287304"/>
                    </a:cubicBezTo>
                    <a:cubicBezTo>
                      <a:pt x="64294" y="1288256"/>
                      <a:pt x="64294" y="1289209"/>
                      <a:pt x="64294" y="1290161"/>
                    </a:cubicBezTo>
                    <a:cubicBezTo>
                      <a:pt x="64294" y="1290161"/>
                      <a:pt x="64294" y="1290161"/>
                      <a:pt x="64294" y="1291114"/>
                    </a:cubicBezTo>
                    <a:cubicBezTo>
                      <a:pt x="62389" y="1291114"/>
                      <a:pt x="61436" y="1290161"/>
                      <a:pt x="59531" y="1290161"/>
                    </a:cubicBezTo>
                    <a:cubicBezTo>
                      <a:pt x="49054" y="1290161"/>
                      <a:pt x="40481" y="1298734"/>
                      <a:pt x="40481" y="1309211"/>
                    </a:cubicBezTo>
                    <a:cubicBezTo>
                      <a:pt x="40481" y="1319689"/>
                      <a:pt x="49054" y="1328261"/>
                      <a:pt x="59531" y="1328261"/>
                    </a:cubicBezTo>
                    <a:cubicBezTo>
                      <a:pt x="65246" y="1328261"/>
                      <a:pt x="70009" y="1326356"/>
                      <a:pt x="73819" y="1322546"/>
                    </a:cubicBezTo>
                    <a:cubicBezTo>
                      <a:pt x="79534" y="1337786"/>
                      <a:pt x="94774" y="1348264"/>
                      <a:pt x="111919" y="1348264"/>
                    </a:cubicBezTo>
                    <a:cubicBezTo>
                      <a:pt x="122396" y="1348264"/>
                      <a:pt x="131921" y="1344454"/>
                      <a:pt x="139541" y="1337786"/>
                    </a:cubicBezTo>
                    <a:cubicBezTo>
                      <a:pt x="137636" y="1339691"/>
                      <a:pt x="136684" y="1342549"/>
                      <a:pt x="136684" y="1345406"/>
                    </a:cubicBezTo>
                    <a:cubicBezTo>
                      <a:pt x="136684" y="1345406"/>
                      <a:pt x="136684" y="1345406"/>
                      <a:pt x="136684" y="1345406"/>
                    </a:cubicBezTo>
                    <a:cubicBezTo>
                      <a:pt x="125254" y="1350169"/>
                      <a:pt x="116681" y="1360646"/>
                      <a:pt x="116681" y="1373981"/>
                    </a:cubicBezTo>
                    <a:cubicBezTo>
                      <a:pt x="116681" y="1380649"/>
                      <a:pt x="119539" y="1387316"/>
                      <a:pt x="123349" y="1393031"/>
                    </a:cubicBezTo>
                    <a:cubicBezTo>
                      <a:pt x="120491" y="1391126"/>
                      <a:pt x="117634" y="1390174"/>
                      <a:pt x="113824" y="1390174"/>
                    </a:cubicBezTo>
                    <a:cubicBezTo>
                      <a:pt x="108109" y="1390174"/>
                      <a:pt x="102394" y="1393984"/>
                      <a:pt x="99536" y="1398746"/>
                    </a:cubicBezTo>
                    <a:cubicBezTo>
                      <a:pt x="99536" y="1398746"/>
                      <a:pt x="99536" y="1398746"/>
                      <a:pt x="98584" y="1398746"/>
                    </a:cubicBezTo>
                    <a:cubicBezTo>
                      <a:pt x="95726" y="1398746"/>
                      <a:pt x="92869" y="1399699"/>
                      <a:pt x="90964" y="1400651"/>
                    </a:cubicBezTo>
                    <a:cubicBezTo>
                      <a:pt x="83344" y="1391126"/>
                      <a:pt x="71914" y="1384459"/>
                      <a:pt x="59531" y="1384459"/>
                    </a:cubicBezTo>
                    <a:cubicBezTo>
                      <a:pt x="50006" y="1384459"/>
                      <a:pt x="40481" y="1388269"/>
                      <a:pt x="33814" y="1393984"/>
                    </a:cubicBezTo>
                    <a:cubicBezTo>
                      <a:pt x="33814" y="1393984"/>
                      <a:pt x="32861" y="1393984"/>
                      <a:pt x="32861" y="1393984"/>
                    </a:cubicBezTo>
                    <a:cubicBezTo>
                      <a:pt x="30004" y="1393984"/>
                      <a:pt x="27146" y="1396841"/>
                      <a:pt x="27146" y="1399699"/>
                    </a:cubicBezTo>
                    <a:cubicBezTo>
                      <a:pt x="27146" y="1400651"/>
                      <a:pt x="27146" y="1400651"/>
                      <a:pt x="27146" y="1400651"/>
                    </a:cubicBezTo>
                    <a:cubicBezTo>
                      <a:pt x="23336" y="1406366"/>
                      <a:pt x="20479" y="1413034"/>
                      <a:pt x="19526" y="1420654"/>
                    </a:cubicBezTo>
                    <a:cubicBezTo>
                      <a:pt x="11906" y="1423511"/>
                      <a:pt x="7144" y="1430179"/>
                      <a:pt x="7144" y="1437799"/>
                    </a:cubicBezTo>
                    <a:cubicBezTo>
                      <a:pt x="7144" y="1448276"/>
                      <a:pt x="15716" y="1456849"/>
                      <a:pt x="26194" y="1456849"/>
                    </a:cubicBezTo>
                    <a:cubicBezTo>
                      <a:pt x="29051" y="1456849"/>
                      <a:pt x="31909" y="1455896"/>
                      <a:pt x="34766" y="1454944"/>
                    </a:cubicBezTo>
                    <a:cubicBezTo>
                      <a:pt x="41434" y="1460659"/>
                      <a:pt x="50006" y="1463516"/>
                      <a:pt x="59531" y="1463516"/>
                    </a:cubicBezTo>
                    <a:cubicBezTo>
                      <a:pt x="79534" y="1463516"/>
                      <a:pt x="96679" y="1448276"/>
                      <a:pt x="98584" y="1429226"/>
                    </a:cubicBezTo>
                    <a:cubicBezTo>
                      <a:pt x="98584" y="1429226"/>
                      <a:pt x="98584" y="1429226"/>
                      <a:pt x="98584" y="1429226"/>
                    </a:cubicBezTo>
                    <a:cubicBezTo>
                      <a:pt x="103346" y="1429226"/>
                      <a:pt x="108109" y="1426369"/>
                      <a:pt x="110966" y="1422559"/>
                    </a:cubicBezTo>
                    <a:cubicBezTo>
                      <a:pt x="111919" y="1422559"/>
                      <a:pt x="112871" y="1422559"/>
                      <a:pt x="112871" y="1422559"/>
                    </a:cubicBezTo>
                    <a:cubicBezTo>
                      <a:pt x="122396" y="1422559"/>
                      <a:pt x="129064" y="1414939"/>
                      <a:pt x="129064" y="1406366"/>
                    </a:cubicBezTo>
                    <a:cubicBezTo>
                      <a:pt x="129064" y="1403509"/>
                      <a:pt x="128111" y="1399699"/>
                      <a:pt x="126206" y="1397794"/>
                    </a:cubicBezTo>
                    <a:cubicBezTo>
                      <a:pt x="131921" y="1402556"/>
                      <a:pt x="138589" y="1405414"/>
                      <a:pt x="146209" y="1405414"/>
                    </a:cubicBezTo>
                    <a:cubicBezTo>
                      <a:pt x="158591" y="1405414"/>
                      <a:pt x="169069" y="1398746"/>
                      <a:pt x="173831" y="1388269"/>
                    </a:cubicBezTo>
                    <a:cubicBezTo>
                      <a:pt x="174784" y="1388269"/>
                      <a:pt x="175736" y="1388269"/>
                      <a:pt x="176689" y="1388269"/>
                    </a:cubicBezTo>
                    <a:cubicBezTo>
                      <a:pt x="176689" y="1388269"/>
                      <a:pt x="177641" y="1388269"/>
                      <a:pt x="177641" y="1388269"/>
                    </a:cubicBezTo>
                    <a:cubicBezTo>
                      <a:pt x="184309" y="1401604"/>
                      <a:pt x="197644" y="1410176"/>
                      <a:pt x="212884" y="1410176"/>
                    </a:cubicBezTo>
                    <a:cubicBezTo>
                      <a:pt x="227171" y="1410176"/>
                      <a:pt x="239554" y="1402556"/>
                      <a:pt x="246221" y="1391126"/>
                    </a:cubicBezTo>
                    <a:cubicBezTo>
                      <a:pt x="246221" y="1391126"/>
                      <a:pt x="247174" y="1391126"/>
                      <a:pt x="247174" y="1391126"/>
                    </a:cubicBezTo>
                    <a:cubicBezTo>
                      <a:pt x="250984" y="1391126"/>
                      <a:pt x="253841" y="1388269"/>
                      <a:pt x="253841" y="1383506"/>
                    </a:cubicBezTo>
                    <a:cubicBezTo>
                      <a:pt x="253841" y="1380649"/>
                      <a:pt x="252889" y="1378744"/>
                      <a:pt x="250984" y="1377791"/>
                    </a:cubicBezTo>
                    <a:cubicBezTo>
                      <a:pt x="251936" y="1374934"/>
                      <a:pt x="251936" y="1373029"/>
                      <a:pt x="251936" y="1370171"/>
                    </a:cubicBezTo>
                    <a:cubicBezTo>
                      <a:pt x="251936" y="1348264"/>
                      <a:pt x="234791" y="1331119"/>
                      <a:pt x="212884" y="1331119"/>
                    </a:cubicBezTo>
                    <a:cubicBezTo>
                      <a:pt x="210979" y="1331119"/>
                      <a:pt x="208121" y="1331119"/>
                      <a:pt x="206216" y="1332071"/>
                    </a:cubicBezTo>
                    <a:cubicBezTo>
                      <a:pt x="204311" y="1331119"/>
                      <a:pt x="201454" y="1331119"/>
                      <a:pt x="199549" y="1331119"/>
                    </a:cubicBezTo>
                    <a:cubicBezTo>
                      <a:pt x="199549" y="1325404"/>
                      <a:pt x="194786" y="1320641"/>
                      <a:pt x="188119" y="1320641"/>
                    </a:cubicBezTo>
                    <a:cubicBezTo>
                      <a:pt x="181451" y="1320641"/>
                      <a:pt x="176689" y="1325404"/>
                      <a:pt x="176689" y="1332071"/>
                    </a:cubicBezTo>
                    <a:cubicBezTo>
                      <a:pt x="176689" y="1332071"/>
                      <a:pt x="176689" y="1333024"/>
                      <a:pt x="176689" y="1333024"/>
                    </a:cubicBezTo>
                    <a:cubicBezTo>
                      <a:pt x="172879" y="1331119"/>
                      <a:pt x="169069" y="1329214"/>
                      <a:pt x="165259" y="1329214"/>
                    </a:cubicBezTo>
                    <a:cubicBezTo>
                      <a:pt x="159544" y="1329214"/>
                      <a:pt x="154781" y="1331119"/>
                      <a:pt x="150019" y="1334929"/>
                    </a:cubicBezTo>
                    <a:cubicBezTo>
                      <a:pt x="149066" y="1334929"/>
                      <a:pt x="148114" y="1333976"/>
                      <a:pt x="147161" y="1333976"/>
                    </a:cubicBezTo>
                    <a:cubicBezTo>
                      <a:pt x="144304" y="1333976"/>
                      <a:pt x="141446" y="1334929"/>
                      <a:pt x="139541" y="1336834"/>
                    </a:cubicBezTo>
                    <a:cubicBezTo>
                      <a:pt x="147161" y="1329214"/>
                      <a:pt x="150971" y="1319689"/>
                      <a:pt x="150971" y="1308259"/>
                    </a:cubicBezTo>
                    <a:cubicBezTo>
                      <a:pt x="150971" y="1306354"/>
                      <a:pt x="150971" y="1305401"/>
                      <a:pt x="150019" y="1303496"/>
                    </a:cubicBezTo>
                    <a:cubicBezTo>
                      <a:pt x="150971" y="1303496"/>
                      <a:pt x="150971" y="1303496"/>
                      <a:pt x="151924" y="1303496"/>
                    </a:cubicBezTo>
                    <a:cubicBezTo>
                      <a:pt x="165259" y="1303496"/>
                      <a:pt x="176689" y="1293019"/>
                      <a:pt x="176689" y="1278731"/>
                    </a:cubicBezTo>
                    <a:cubicBezTo>
                      <a:pt x="176689" y="1266349"/>
                      <a:pt x="167164" y="1255871"/>
                      <a:pt x="153829" y="1254919"/>
                    </a:cubicBezTo>
                    <a:cubicBezTo>
                      <a:pt x="153829" y="1253966"/>
                      <a:pt x="153829" y="1253014"/>
                      <a:pt x="152876" y="1253014"/>
                    </a:cubicBezTo>
                    <a:cubicBezTo>
                      <a:pt x="154781" y="1252061"/>
                      <a:pt x="155734" y="1251109"/>
                      <a:pt x="156686" y="1249204"/>
                    </a:cubicBezTo>
                    <a:cubicBezTo>
                      <a:pt x="164306" y="1247299"/>
                      <a:pt x="170021" y="1240631"/>
                      <a:pt x="170021" y="1233011"/>
                    </a:cubicBezTo>
                    <a:cubicBezTo>
                      <a:pt x="170021" y="1230154"/>
                      <a:pt x="169069" y="1227296"/>
                      <a:pt x="168116" y="1224439"/>
                    </a:cubicBezTo>
                    <a:cubicBezTo>
                      <a:pt x="172879" y="1223486"/>
                      <a:pt x="176689" y="1219676"/>
                      <a:pt x="176689" y="1213961"/>
                    </a:cubicBezTo>
                    <a:cubicBezTo>
                      <a:pt x="176689" y="1209199"/>
                      <a:pt x="173831" y="1206341"/>
                      <a:pt x="170021" y="1204436"/>
                    </a:cubicBezTo>
                    <a:cubicBezTo>
                      <a:pt x="176689" y="1198721"/>
                      <a:pt x="180499" y="1190149"/>
                      <a:pt x="180499" y="1181576"/>
                    </a:cubicBezTo>
                    <a:cubicBezTo>
                      <a:pt x="180499" y="1167289"/>
                      <a:pt x="170974" y="1155859"/>
                      <a:pt x="158591" y="1152049"/>
                    </a:cubicBezTo>
                    <a:cubicBezTo>
                      <a:pt x="160496" y="1152049"/>
                      <a:pt x="162401" y="1153001"/>
                      <a:pt x="165259" y="1153001"/>
                    </a:cubicBezTo>
                    <a:cubicBezTo>
                      <a:pt x="166211" y="1153001"/>
                      <a:pt x="167164" y="1153001"/>
                      <a:pt x="169069" y="1153001"/>
                    </a:cubicBezTo>
                    <a:cubicBezTo>
                      <a:pt x="169069" y="1153001"/>
                      <a:pt x="169069" y="1153001"/>
                      <a:pt x="169069" y="1153001"/>
                    </a:cubicBezTo>
                    <a:cubicBezTo>
                      <a:pt x="169069" y="1157764"/>
                      <a:pt x="172879" y="1161574"/>
                      <a:pt x="177641" y="1161574"/>
                    </a:cubicBezTo>
                    <a:cubicBezTo>
                      <a:pt x="177641" y="1161574"/>
                      <a:pt x="177641" y="1161574"/>
                      <a:pt x="178594" y="1161574"/>
                    </a:cubicBezTo>
                    <a:cubicBezTo>
                      <a:pt x="178594" y="1161574"/>
                      <a:pt x="178594" y="1161574"/>
                      <a:pt x="178594" y="1162526"/>
                    </a:cubicBezTo>
                    <a:cubicBezTo>
                      <a:pt x="178594" y="1170146"/>
                      <a:pt x="182404" y="1176814"/>
                      <a:pt x="188119" y="1180624"/>
                    </a:cubicBezTo>
                    <a:cubicBezTo>
                      <a:pt x="186214" y="1184434"/>
                      <a:pt x="185261" y="1188244"/>
                      <a:pt x="185261" y="1193006"/>
                    </a:cubicBezTo>
                    <a:cubicBezTo>
                      <a:pt x="185261" y="1207294"/>
                      <a:pt x="195739" y="1219676"/>
                      <a:pt x="210026" y="1221581"/>
                    </a:cubicBezTo>
                    <a:cubicBezTo>
                      <a:pt x="207169" y="1222534"/>
                      <a:pt x="205264" y="1226344"/>
                      <a:pt x="205264" y="1229201"/>
                    </a:cubicBezTo>
                    <a:cubicBezTo>
                      <a:pt x="205264" y="1233964"/>
                      <a:pt x="209074" y="1237774"/>
                      <a:pt x="213836" y="1237774"/>
                    </a:cubicBezTo>
                    <a:cubicBezTo>
                      <a:pt x="218599" y="1237774"/>
                      <a:pt x="222409" y="1233964"/>
                      <a:pt x="222409" y="1229201"/>
                    </a:cubicBezTo>
                    <a:cubicBezTo>
                      <a:pt x="222409" y="1225391"/>
                      <a:pt x="220504" y="1222534"/>
                      <a:pt x="217646" y="1221581"/>
                    </a:cubicBezTo>
                    <a:cubicBezTo>
                      <a:pt x="218599" y="1221581"/>
                      <a:pt x="218599" y="1221581"/>
                      <a:pt x="219551" y="1221581"/>
                    </a:cubicBezTo>
                    <a:cubicBezTo>
                      <a:pt x="221456" y="1222534"/>
                      <a:pt x="223361" y="1223486"/>
                      <a:pt x="226219" y="1223486"/>
                    </a:cubicBezTo>
                    <a:cubicBezTo>
                      <a:pt x="233839" y="1223486"/>
                      <a:pt x="239554" y="1217771"/>
                      <a:pt x="239554" y="1210151"/>
                    </a:cubicBezTo>
                    <a:cubicBezTo>
                      <a:pt x="239554" y="1210151"/>
                      <a:pt x="239554" y="1209199"/>
                      <a:pt x="239554" y="1209199"/>
                    </a:cubicBezTo>
                    <a:cubicBezTo>
                      <a:pt x="242411" y="1205389"/>
                      <a:pt x="243364" y="1201579"/>
                      <a:pt x="244316" y="1196816"/>
                    </a:cubicBezTo>
                    <a:cubicBezTo>
                      <a:pt x="245269" y="1196816"/>
                      <a:pt x="245269" y="1196816"/>
                      <a:pt x="246221" y="1196816"/>
                    </a:cubicBezTo>
                    <a:cubicBezTo>
                      <a:pt x="250984" y="1196816"/>
                      <a:pt x="254794" y="1193006"/>
                      <a:pt x="254794" y="1188244"/>
                    </a:cubicBezTo>
                    <a:cubicBezTo>
                      <a:pt x="254794" y="1185386"/>
                      <a:pt x="252889" y="1183481"/>
                      <a:pt x="250984" y="1181576"/>
                    </a:cubicBezTo>
                    <a:cubicBezTo>
                      <a:pt x="255746" y="1180624"/>
                      <a:pt x="259556" y="1176814"/>
                      <a:pt x="259556" y="1172051"/>
                    </a:cubicBezTo>
                    <a:cubicBezTo>
                      <a:pt x="259556" y="1167289"/>
                      <a:pt x="256699" y="1164431"/>
                      <a:pt x="252889" y="1162526"/>
                    </a:cubicBezTo>
                    <a:cubicBezTo>
                      <a:pt x="254794" y="1159669"/>
                      <a:pt x="255746" y="1156811"/>
                      <a:pt x="255746" y="1153001"/>
                    </a:cubicBezTo>
                    <a:cubicBezTo>
                      <a:pt x="255746" y="1144429"/>
                      <a:pt x="249079" y="1136809"/>
                      <a:pt x="239554" y="1136809"/>
                    </a:cubicBezTo>
                    <a:cubicBezTo>
                      <a:pt x="230981" y="1136809"/>
                      <a:pt x="223361" y="1143476"/>
                      <a:pt x="223361" y="1153001"/>
                    </a:cubicBezTo>
                    <a:cubicBezTo>
                      <a:pt x="223361" y="1161574"/>
                      <a:pt x="230029" y="1169194"/>
                      <a:pt x="239554" y="1169194"/>
                    </a:cubicBezTo>
                    <a:cubicBezTo>
                      <a:pt x="239554" y="1169194"/>
                      <a:pt x="240506" y="1169194"/>
                      <a:pt x="240506" y="1169194"/>
                    </a:cubicBezTo>
                    <a:cubicBezTo>
                      <a:pt x="240506" y="1170146"/>
                      <a:pt x="239554" y="1171099"/>
                      <a:pt x="239554" y="1172051"/>
                    </a:cubicBezTo>
                    <a:cubicBezTo>
                      <a:pt x="239554" y="1175861"/>
                      <a:pt x="241459" y="1178719"/>
                      <a:pt x="244316" y="1180624"/>
                    </a:cubicBezTo>
                    <a:cubicBezTo>
                      <a:pt x="243364" y="1180624"/>
                      <a:pt x="242411" y="1180624"/>
                      <a:pt x="241459" y="1181576"/>
                    </a:cubicBezTo>
                    <a:cubicBezTo>
                      <a:pt x="237649" y="1173956"/>
                      <a:pt x="231934" y="1168241"/>
                      <a:pt x="223361" y="1165384"/>
                    </a:cubicBezTo>
                    <a:cubicBezTo>
                      <a:pt x="223361" y="1164431"/>
                      <a:pt x="223361" y="1163479"/>
                      <a:pt x="223361" y="1162526"/>
                    </a:cubicBezTo>
                    <a:cubicBezTo>
                      <a:pt x="223361" y="1150144"/>
                      <a:pt x="213836" y="1140619"/>
                      <a:pt x="201454" y="1140619"/>
                    </a:cubicBezTo>
                    <a:cubicBezTo>
                      <a:pt x="197644" y="1140619"/>
                      <a:pt x="193834" y="1141571"/>
                      <a:pt x="190976" y="1143476"/>
                    </a:cubicBezTo>
                    <a:cubicBezTo>
                      <a:pt x="196691" y="1136809"/>
                      <a:pt x="201454" y="1128236"/>
                      <a:pt x="201454" y="1118711"/>
                    </a:cubicBezTo>
                    <a:cubicBezTo>
                      <a:pt x="201454" y="1115854"/>
                      <a:pt x="201454" y="1113949"/>
                      <a:pt x="200501" y="1111091"/>
                    </a:cubicBezTo>
                    <a:cubicBezTo>
                      <a:pt x="203359" y="1111091"/>
                      <a:pt x="205264" y="1108234"/>
                      <a:pt x="205264" y="1105376"/>
                    </a:cubicBezTo>
                    <a:cubicBezTo>
                      <a:pt x="205264" y="1102519"/>
                      <a:pt x="202406" y="1099661"/>
                      <a:pt x="199549" y="1099661"/>
                    </a:cubicBezTo>
                    <a:cubicBezTo>
                      <a:pt x="198596" y="1099661"/>
                      <a:pt x="197644" y="1099661"/>
                      <a:pt x="196691" y="1100614"/>
                    </a:cubicBezTo>
                    <a:cubicBezTo>
                      <a:pt x="195739" y="1098709"/>
                      <a:pt x="194786" y="1097756"/>
                      <a:pt x="193834" y="1096804"/>
                    </a:cubicBezTo>
                    <a:cubicBezTo>
                      <a:pt x="200501" y="1093946"/>
                      <a:pt x="205264" y="1088231"/>
                      <a:pt x="207169" y="1081564"/>
                    </a:cubicBezTo>
                    <a:cubicBezTo>
                      <a:pt x="219551" y="1077754"/>
                      <a:pt x="228124" y="1066324"/>
                      <a:pt x="228124" y="1052989"/>
                    </a:cubicBezTo>
                    <a:cubicBezTo>
                      <a:pt x="228124" y="1051084"/>
                      <a:pt x="228124" y="1049179"/>
                      <a:pt x="227171" y="1048226"/>
                    </a:cubicBezTo>
                    <a:cubicBezTo>
                      <a:pt x="230029" y="1049179"/>
                      <a:pt x="232886" y="1050131"/>
                      <a:pt x="236696" y="1050131"/>
                    </a:cubicBezTo>
                    <a:cubicBezTo>
                      <a:pt x="245269" y="1050131"/>
                      <a:pt x="251936" y="1047274"/>
                      <a:pt x="257651" y="1042511"/>
                    </a:cubicBezTo>
                    <a:cubicBezTo>
                      <a:pt x="259556" y="1043464"/>
                      <a:pt x="261461" y="1043464"/>
                      <a:pt x="263366" y="1043464"/>
                    </a:cubicBezTo>
                    <a:cubicBezTo>
                      <a:pt x="273844" y="1043464"/>
                      <a:pt x="282416" y="1034891"/>
                      <a:pt x="282416" y="1024414"/>
                    </a:cubicBezTo>
                    <a:cubicBezTo>
                      <a:pt x="282416" y="1020604"/>
                      <a:pt x="281464" y="1016794"/>
                      <a:pt x="279559" y="1013936"/>
                    </a:cubicBezTo>
                    <a:cubicBezTo>
                      <a:pt x="287179" y="1012984"/>
                      <a:pt x="292894" y="1007269"/>
                      <a:pt x="295751" y="1000601"/>
                    </a:cubicBezTo>
                    <a:cubicBezTo>
                      <a:pt x="294799" y="1002506"/>
                      <a:pt x="294799" y="1004411"/>
                      <a:pt x="294799" y="1006316"/>
                    </a:cubicBezTo>
                    <a:cubicBezTo>
                      <a:pt x="294799" y="1007269"/>
                      <a:pt x="294799" y="1008221"/>
                      <a:pt x="294799" y="1009174"/>
                    </a:cubicBezTo>
                    <a:cubicBezTo>
                      <a:pt x="293846" y="1011079"/>
                      <a:pt x="293846" y="1012984"/>
                      <a:pt x="293846" y="1015841"/>
                    </a:cubicBezTo>
                    <a:cubicBezTo>
                      <a:pt x="293846" y="1019651"/>
                      <a:pt x="295751" y="1023461"/>
                      <a:pt x="297656" y="1026319"/>
                    </a:cubicBezTo>
                    <a:cubicBezTo>
                      <a:pt x="290036" y="1032034"/>
                      <a:pt x="284321" y="1040606"/>
                      <a:pt x="284321" y="1051084"/>
                    </a:cubicBezTo>
                    <a:cubicBezTo>
                      <a:pt x="284321" y="1052036"/>
                      <a:pt x="284321" y="1052036"/>
                      <a:pt x="284321" y="1052989"/>
                    </a:cubicBezTo>
                    <a:cubicBezTo>
                      <a:pt x="283369" y="1052036"/>
                      <a:pt x="281464" y="1052036"/>
                      <a:pt x="280511" y="1052036"/>
                    </a:cubicBezTo>
                    <a:cubicBezTo>
                      <a:pt x="273844" y="1052036"/>
                      <a:pt x="268129" y="1057751"/>
                      <a:pt x="268129" y="1064419"/>
                    </a:cubicBezTo>
                    <a:cubicBezTo>
                      <a:pt x="268129" y="1070134"/>
                      <a:pt x="271939" y="1074896"/>
                      <a:pt x="277654" y="1075849"/>
                    </a:cubicBezTo>
                    <a:cubicBezTo>
                      <a:pt x="277654" y="1075849"/>
                      <a:pt x="277654" y="1076801"/>
                      <a:pt x="277654" y="1076801"/>
                    </a:cubicBezTo>
                    <a:cubicBezTo>
                      <a:pt x="277654" y="1086326"/>
                      <a:pt x="285274" y="1094899"/>
                      <a:pt x="295751" y="1094899"/>
                    </a:cubicBezTo>
                    <a:cubicBezTo>
                      <a:pt x="298609" y="1094899"/>
                      <a:pt x="300514" y="1093946"/>
                      <a:pt x="303371" y="1092994"/>
                    </a:cubicBezTo>
                    <a:cubicBezTo>
                      <a:pt x="301466" y="1094899"/>
                      <a:pt x="300514" y="1097756"/>
                      <a:pt x="300514" y="1100614"/>
                    </a:cubicBezTo>
                    <a:cubicBezTo>
                      <a:pt x="300514" y="1104424"/>
                      <a:pt x="301466" y="1107281"/>
                      <a:pt x="304324" y="1110139"/>
                    </a:cubicBezTo>
                    <a:cubicBezTo>
                      <a:pt x="304324" y="1110139"/>
                      <a:pt x="303371" y="1110139"/>
                      <a:pt x="303371" y="1110139"/>
                    </a:cubicBezTo>
                    <a:cubicBezTo>
                      <a:pt x="285274" y="1110139"/>
                      <a:pt x="270986" y="1124426"/>
                      <a:pt x="270986" y="1142524"/>
                    </a:cubicBezTo>
                    <a:cubicBezTo>
                      <a:pt x="270986" y="1153954"/>
                      <a:pt x="276701" y="1163479"/>
                      <a:pt x="285274" y="1169194"/>
                    </a:cubicBezTo>
                    <a:cubicBezTo>
                      <a:pt x="286226" y="1171099"/>
                      <a:pt x="287179" y="1173004"/>
                      <a:pt x="288131" y="1174909"/>
                    </a:cubicBezTo>
                    <a:cubicBezTo>
                      <a:pt x="283369" y="1179671"/>
                      <a:pt x="280511" y="1187291"/>
                      <a:pt x="280511" y="1193959"/>
                    </a:cubicBezTo>
                    <a:cubicBezTo>
                      <a:pt x="272891" y="1194911"/>
                      <a:pt x="266224" y="1201579"/>
                      <a:pt x="266224" y="1210151"/>
                    </a:cubicBezTo>
                    <a:cubicBezTo>
                      <a:pt x="266224" y="1213009"/>
                      <a:pt x="267176" y="1216819"/>
                      <a:pt x="269081" y="1218724"/>
                    </a:cubicBezTo>
                    <a:cubicBezTo>
                      <a:pt x="265271" y="1217771"/>
                      <a:pt x="262414" y="1216819"/>
                      <a:pt x="258604" y="1216819"/>
                    </a:cubicBezTo>
                    <a:cubicBezTo>
                      <a:pt x="241459" y="1216819"/>
                      <a:pt x="227171" y="1231106"/>
                      <a:pt x="227171" y="1248251"/>
                    </a:cubicBezTo>
                    <a:cubicBezTo>
                      <a:pt x="227171" y="1265396"/>
                      <a:pt x="241459" y="1279684"/>
                      <a:pt x="258604" y="1279684"/>
                    </a:cubicBezTo>
                    <a:cubicBezTo>
                      <a:pt x="270034" y="1279684"/>
                      <a:pt x="279559" y="1273969"/>
                      <a:pt x="285274" y="1264444"/>
                    </a:cubicBezTo>
                    <a:cubicBezTo>
                      <a:pt x="288131" y="1265396"/>
                      <a:pt x="290989" y="1266349"/>
                      <a:pt x="293846" y="1266349"/>
                    </a:cubicBezTo>
                    <a:cubicBezTo>
                      <a:pt x="303371" y="1266349"/>
                      <a:pt x="311944" y="1261586"/>
                      <a:pt x="316706" y="1253966"/>
                    </a:cubicBezTo>
                    <a:cubicBezTo>
                      <a:pt x="318611" y="1253014"/>
                      <a:pt x="320516" y="1251109"/>
                      <a:pt x="321469" y="1249204"/>
                    </a:cubicBezTo>
                    <a:cubicBezTo>
                      <a:pt x="321469" y="1254919"/>
                      <a:pt x="323374" y="1259681"/>
                      <a:pt x="326231" y="1263491"/>
                    </a:cubicBezTo>
                    <a:cubicBezTo>
                      <a:pt x="326231" y="1263491"/>
                      <a:pt x="326231" y="1264444"/>
                      <a:pt x="326231" y="1264444"/>
                    </a:cubicBezTo>
                    <a:cubicBezTo>
                      <a:pt x="326231" y="1268254"/>
                      <a:pt x="327184" y="1272064"/>
                      <a:pt x="328136" y="1275874"/>
                    </a:cubicBezTo>
                    <a:cubicBezTo>
                      <a:pt x="325279" y="1278731"/>
                      <a:pt x="323374" y="1281589"/>
                      <a:pt x="322421" y="1285399"/>
                    </a:cubicBezTo>
                    <a:cubicBezTo>
                      <a:pt x="319564" y="1282541"/>
                      <a:pt x="315754" y="1280636"/>
                      <a:pt x="310991" y="1279684"/>
                    </a:cubicBezTo>
                    <a:cubicBezTo>
                      <a:pt x="310991" y="1275874"/>
                      <a:pt x="308134" y="1273016"/>
                      <a:pt x="304324" y="1273016"/>
                    </a:cubicBezTo>
                    <a:cubicBezTo>
                      <a:pt x="300514" y="1273016"/>
                      <a:pt x="297656" y="1275874"/>
                      <a:pt x="297656" y="1279684"/>
                    </a:cubicBezTo>
                    <a:cubicBezTo>
                      <a:pt x="297656" y="1281589"/>
                      <a:pt x="298609" y="1282541"/>
                      <a:pt x="299561" y="1284446"/>
                    </a:cubicBezTo>
                    <a:cubicBezTo>
                      <a:pt x="296704" y="1287304"/>
                      <a:pt x="294799" y="1292066"/>
                      <a:pt x="294799" y="1296829"/>
                    </a:cubicBezTo>
                    <a:cubicBezTo>
                      <a:pt x="294799" y="1300639"/>
                      <a:pt x="295751" y="1304449"/>
                      <a:pt x="298609" y="1307306"/>
                    </a:cubicBezTo>
                    <a:cubicBezTo>
                      <a:pt x="298609" y="1307306"/>
                      <a:pt x="298609" y="1307306"/>
                      <a:pt x="298609" y="1307306"/>
                    </a:cubicBezTo>
                    <a:cubicBezTo>
                      <a:pt x="298609" y="1312069"/>
                      <a:pt x="302419" y="1316831"/>
                      <a:pt x="308134" y="1316831"/>
                    </a:cubicBezTo>
                    <a:cubicBezTo>
                      <a:pt x="310991" y="1316831"/>
                      <a:pt x="312896" y="1315879"/>
                      <a:pt x="314801" y="1313974"/>
                    </a:cubicBezTo>
                    <a:cubicBezTo>
                      <a:pt x="320516" y="1313021"/>
                      <a:pt x="326231" y="1308259"/>
                      <a:pt x="328136" y="1302544"/>
                    </a:cubicBezTo>
                    <a:cubicBezTo>
                      <a:pt x="331946" y="1307306"/>
                      <a:pt x="336709" y="1310164"/>
                      <a:pt x="343376" y="1310164"/>
                    </a:cubicBezTo>
                    <a:cubicBezTo>
                      <a:pt x="347186" y="1310164"/>
                      <a:pt x="350996" y="1309211"/>
                      <a:pt x="353854" y="1306354"/>
                    </a:cubicBezTo>
                    <a:cubicBezTo>
                      <a:pt x="353854" y="1306354"/>
                      <a:pt x="353854" y="1307306"/>
                      <a:pt x="353854" y="1307306"/>
                    </a:cubicBezTo>
                    <a:cubicBezTo>
                      <a:pt x="353854" y="1315879"/>
                      <a:pt x="360521" y="1322546"/>
                      <a:pt x="369094" y="1322546"/>
                    </a:cubicBezTo>
                    <a:cubicBezTo>
                      <a:pt x="371951" y="1322546"/>
                      <a:pt x="373856" y="1321594"/>
                      <a:pt x="376714" y="1320641"/>
                    </a:cubicBezTo>
                    <a:cubicBezTo>
                      <a:pt x="378619" y="1322546"/>
                      <a:pt x="381476" y="1323499"/>
                      <a:pt x="384334" y="1323499"/>
                    </a:cubicBezTo>
                    <a:cubicBezTo>
                      <a:pt x="391001" y="1323499"/>
                      <a:pt x="396716" y="1317784"/>
                      <a:pt x="396716" y="1311116"/>
                    </a:cubicBezTo>
                    <a:cubicBezTo>
                      <a:pt x="396716" y="1310164"/>
                      <a:pt x="396716" y="1310164"/>
                      <a:pt x="396716" y="1309211"/>
                    </a:cubicBezTo>
                    <a:cubicBezTo>
                      <a:pt x="402431" y="1306354"/>
                      <a:pt x="406241" y="1300639"/>
                      <a:pt x="406241" y="1293971"/>
                    </a:cubicBezTo>
                    <a:cubicBezTo>
                      <a:pt x="406241" y="1287304"/>
                      <a:pt x="402431" y="1281589"/>
                      <a:pt x="397669" y="1278731"/>
                    </a:cubicBezTo>
                    <a:cubicBezTo>
                      <a:pt x="397669" y="1278731"/>
                      <a:pt x="397669" y="1278731"/>
                      <a:pt x="397669" y="1278731"/>
                    </a:cubicBezTo>
                    <a:cubicBezTo>
                      <a:pt x="399574" y="1279684"/>
                      <a:pt x="401479" y="1280636"/>
                      <a:pt x="404336" y="1280636"/>
                    </a:cubicBezTo>
                    <a:cubicBezTo>
                      <a:pt x="405289" y="1280636"/>
                      <a:pt x="407194" y="1280636"/>
                      <a:pt x="408146" y="1279684"/>
                    </a:cubicBezTo>
                    <a:cubicBezTo>
                      <a:pt x="411956" y="1283494"/>
                      <a:pt x="415766" y="1287304"/>
                      <a:pt x="421481" y="1288256"/>
                    </a:cubicBezTo>
                    <a:cubicBezTo>
                      <a:pt x="424339" y="1293971"/>
                      <a:pt x="431006" y="1296829"/>
                      <a:pt x="437674" y="1296829"/>
                    </a:cubicBezTo>
                    <a:cubicBezTo>
                      <a:pt x="448151" y="1296829"/>
                      <a:pt x="456724" y="1288256"/>
                      <a:pt x="456724" y="1277779"/>
                    </a:cubicBezTo>
                    <a:cubicBezTo>
                      <a:pt x="456724" y="1277779"/>
                      <a:pt x="456724" y="1276826"/>
                      <a:pt x="456724" y="1276826"/>
                    </a:cubicBezTo>
                    <a:cubicBezTo>
                      <a:pt x="460534" y="1279684"/>
                      <a:pt x="465296" y="1282541"/>
                      <a:pt x="471011" y="1284446"/>
                    </a:cubicBezTo>
                    <a:cubicBezTo>
                      <a:pt x="473869" y="1288256"/>
                      <a:pt x="479584" y="1291114"/>
                      <a:pt x="485299" y="1291114"/>
                    </a:cubicBezTo>
                    <a:cubicBezTo>
                      <a:pt x="491014" y="1291114"/>
                      <a:pt x="496729" y="1288256"/>
                      <a:pt x="499586" y="1283494"/>
                    </a:cubicBezTo>
                    <a:cubicBezTo>
                      <a:pt x="499586" y="1283494"/>
                      <a:pt x="500539" y="1284446"/>
                      <a:pt x="500539" y="1284446"/>
                    </a:cubicBezTo>
                    <a:cubicBezTo>
                      <a:pt x="499586" y="1285399"/>
                      <a:pt x="499586" y="1285399"/>
                      <a:pt x="498634" y="1286351"/>
                    </a:cubicBezTo>
                    <a:cubicBezTo>
                      <a:pt x="494824" y="1288256"/>
                      <a:pt x="491014" y="1293019"/>
                      <a:pt x="491014" y="1297781"/>
                    </a:cubicBezTo>
                    <a:cubicBezTo>
                      <a:pt x="486251" y="1301591"/>
                      <a:pt x="483394" y="1307306"/>
                      <a:pt x="483394" y="1313974"/>
                    </a:cubicBezTo>
                    <a:cubicBezTo>
                      <a:pt x="481489" y="1314926"/>
                      <a:pt x="478631" y="1315879"/>
                      <a:pt x="477679" y="1317784"/>
                    </a:cubicBezTo>
                    <a:cubicBezTo>
                      <a:pt x="475774" y="1316831"/>
                      <a:pt x="473869" y="1315879"/>
                      <a:pt x="471011" y="1315879"/>
                    </a:cubicBezTo>
                    <a:cubicBezTo>
                      <a:pt x="463391" y="1315879"/>
                      <a:pt x="457676" y="1321594"/>
                      <a:pt x="457676" y="1329214"/>
                    </a:cubicBezTo>
                    <a:cubicBezTo>
                      <a:pt x="457676" y="1336834"/>
                      <a:pt x="463391" y="1342549"/>
                      <a:pt x="471011" y="1342549"/>
                    </a:cubicBezTo>
                    <a:cubicBezTo>
                      <a:pt x="472916" y="1342549"/>
                      <a:pt x="473869" y="1342549"/>
                      <a:pt x="475774" y="1341596"/>
                    </a:cubicBezTo>
                    <a:cubicBezTo>
                      <a:pt x="475774" y="1341596"/>
                      <a:pt x="475774" y="1341596"/>
                      <a:pt x="475774" y="1341596"/>
                    </a:cubicBezTo>
                    <a:cubicBezTo>
                      <a:pt x="465296" y="1344454"/>
                      <a:pt x="456724" y="1352074"/>
                      <a:pt x="451961" y="1361599"/>
                    </a:cubicBezTo>
                    <a:cubicBezTo>
                      <a:pt x="450056" y="1359694"/>
                      <a:pt x="447199" y="1357789"/>
                      <a:pt x="444341" y="1356836"/>
                    </a:cubicBezTo>
                    <a:cubicBezTo>
                      <a:pt x="445294" y="1354931"/>
                      <a:pt x="446246" y="1352074"/>
                      <a:pt x="446246" y="1349216"/>
                    </a:cubicBezTo>
                    <a:cubicBezTo>
                      <a:pt x="446246" y="1339691"/>
                      <a:pt x="438626" y="1333024"/>
                      <a:pt x="430054" y="1333024"/>
                    </a:cubicBezTo>
                    <a:cubicBezTo>
                      <a:pt x="425291" y="1333024"/>
                      <a:pt x="421481" y="1334929"/>
                      <a:pt x="417671" y="1337786"/>
                    </a:cubicBezTo>
                    <a:cubicBezTo>
                      <a:pt x="415766" y="1334929"/>
                      <a:pt x="411956" y="1333024"/>
                      <a:pt x="408146" y="1333024"/>
                    </a:cubicBezTo>
                    <a:cubicBezTo>
                      <a:pt x="401479" y="1333024"/>
                      <a:pt x="395764" y="1338739"/>
                      <a:pt x="395764" y="1345406"/>
                    </a:cubicBezTo>
                    <a:cubicBezTo>
                      <a:pt x="395764" y="1350169"/>
                      <a:pt x="398621" y="1353979"/>
                      <a:pt x="401479" y="1355884"/>
                    </a:cubicBezTo>
                    <a:cubicBezTo>
                      <a:pt x="392906" y="1358741"/>
                      <a:pt x="386239" y="1366361"/>
                      <a:pt x="386239" y="1375886"/>
                    </a:cubicBezTo>
                    <a:cubicBezTo>
                      <a:pt x="386239" y="1376839"/>
                      <a:pt x="386239" y="1377791"/>
                      <a:pt x="386239" y="1379696"/>
                    </a:cubicBezTo>
                    <a:cubicBezTo>
                      <a:pt x="385286" y="1382554"/>
                      <a:pt x="385286" y="1384459"/>
                      <a:pt x="384334" y="1387316"/>
                    </a:cubicBezTo>
                    <a:cubicBezTo>
                      <a:pt x="382429" y="1389221"/>
                      <a:pt x="380524" y="1392079"/>
                      <a:pt x="379571" y="1394936"/>
                    </a:cubicBezTo>
                    <a:cubicBezTo>
                      <a:pt x="379571" y="1394936"/>
                      <a:pt x="378619" y="1394936"/>
                      <a:pt x="378619" y="1394936"/>
                    </a:cubicBezTo>
                    <a:cubicBezTo>
                      <a:pt x="378619" y="1394936"/>
                      <a:pt x="378619" y="1394936"/>
                      <a:pt x="378619" y="1394936"/>
                    </a:cubicBezTo>
                    <a:cubicBezTo>
                      <a:pt x="378619" y="1393031"/>
                      <a:pt x="379571" y="1391126"/>
                      <a:pt x="379571" y="1389221"/>
                    </a:cubicBezTo>
                    <a:cubicBezTo>
                      <a:pt x="379571" y="1388269"/>
                      <a:pt x="379571" y="1387316"/>
                      <a:pt x="379571" y="1386364"/>
                    </a:cubicBezTo>
                    <a:cubicBezTo>
                      <a:pt x="383381" y="1383506"/>
                      <a:pt x="386239" y="1379696"/>
                      <a:pt x="386239" y="1373981"/>
                    </a:cubicBezTo>
                    <a:cubicBezTo>
                      <a:pt x="386239" y="1366361"/>
                      <a:pt x="379571" y="1359694"/>
                      <a:pt x="371951" y="1359694"/>
                    </a:cubicBezTo>
                    <a:cubicBezTo>
                      <a:pt x="367189" y="1359694"/>
                      <a:pt x="363379" y="1361599"/>
                      <a:pt x="360521" y="1365409"/>
                    </a:cubicBezTo>
                    <a:cubicBezTo>
                      <a:pt x="358616" y="1364456"/>
                      <a:pt x="356711" y="1364456"/>
                      <a:pt x="354806" y="1364456"/>
                    </a:cubicBezTo>
                    <a:cubicBezTo>
                      <a:pt x="349091" y="1364456"/>
                      <a:pt x="343376" y="1366361"/>
                      <a:pt x="339566" y="1370171"/>
                    </a:cubicBezTo>
                    <a:cubicBezTo>
                      <a:pt x="337661" y="1367314"/>
                      <a:pt x="333851" y="1365409"/>
                      <a:pt x="330041" y="1365409"/>
                    </a:cubicBezTo>
                    <a:cubicBezTo>
                      <a:pt x="324326" y="1365409"/>
                      <a:pt x="320516" y="1369219"/>
                      <a:pt x="318611" y="1373981"/>
                    </a:cubicBezTo>
                    <a:cubicBezTo>
                      <a:pt x="316706" y="1374934"/>
                      <a:pt x="314801" y="1375886"/>
                      <a:pt x="313849" y="1377791"/>
                    </a:cubicBezTo>
                    <a:cubicBezTo>
                      <a:pt x="311944" y="1376839"/>
                      <a:pt x="310039" y="1376839"/>
                      <a:pt x="308134" y="1376839"/>
                    </a:cubicBezTo>
                    <a:cubicBezTo>
                      <a:pt x="301466" y="1376839"/>
                      <a:pt x="295751" y="1382554"/>
                      <a:pt x="295751" y="1389221"/>
                    </a:cubicBezTo>
                    <a:cubicBezTo>
                      <a:pt x="295751" y="1395889"/>
                      <a:pt x="301466" y="1401604"/>
                      <a:pt x="308134" y="1401604"/>
                    </a:cubicBezTo>
                    <a:cubicBezTo>
                      <a:pt x="314801" y="1401604"/>
                      <a:pt x="319564" y="1396841"/>
                      <a:pt x="320516" y="1390174"/>
                    </a:cubicBezTo>
                    <a:cubicBezTo>
                      <a:pt x="320516" y="1390174"/>
                      <a:pt x="320516" y="1390174"/>
                      <a:pt x="320516" y="1390174"/>
                    </a:cubicBezTo>
                    <a:cubicBezTo>
                      <a:pt x="322421" y="1390174"/>
                      <a:pt x="324326" y="1389221"/>
                      <a:pt x="325279" y="1388269"/>
                    </a:cubicBezTo>
                    <a:cubicBezTo>
                      <a:pt x="326231" y="1388269"/>
                      <a:pt x="328136" y="1389221"/>
                      <a:pt x="329089" y="1389221"/>
                    </a:cubicBezTo>
                    <a:cubicBezTo>
                      <a:pt x="329089" y="1389221"/>
                      <a:pt x="329089" y="1389221"/>
                      <a:pt x="329089" y="1390174"/>
                    </a:cubicBezTo>
                    <a:cubicBezTo>
                      <a:pt x="329089" y="1401604"/>
                      <a:pt x="336709" y="1411129"/>
                      <a:pt x="347186" y="1413986"/>
                    </a:cubicBezTo>
                    <a:cubicBezTo>
                      <a:pt x="347186" y="1414939"/>
                      <a:pt x="346234" y="1415891"/>
                      <a:pt x="346234" y="1417796"/>
                    </a:cubicBezTo>
                    <a:cubicBezTo>
                      <a:pt x="346234" y="1418749"/>
                      <a:pt x="346234" y="1419701"/>
                      <a:pt x="347186" y="1420654"/>
                    </a:cubicBezTo>
                    <a:cubicBezTo>
                      <a:pt x="345281" y="1424464"/>
                      <a:pt x="343376" y="1428274"/>
                      <a:pt x="343376" y="1433036"/>
                    </a:cubicBezTo>
                    <a:cubicBezTo>
                      <a:pt x="343376" y="1437799"/>
                      <a:pt x="344329" y="1442561"/>
                      <a:pt x="347186" y="1446371"/>
                    </a:cubicBezTo>
                    <a:cubicBezTo>
                      <a:pt x="339566" y="1447324"/>
                      <a:pt x="334804" y="1453991"/>
                      <a:pt x="334804" y="1461611"/>
                    </a:cubicBezTo>
                    <a:cubicBezTo>
                      <a:pt x="334804" y="1470184"/>
                      <a:pt x="341471" y="1476851"/>
                      <a:pt x="350044" y="1476851"/>
                    </a:cubicBezTo>
                    <a:cubicBezTo>
                      <a:pt x="353854" y="1476851"/>
                      <a:pt x="356711" y="1475899"/>
                      <a:pt x="359569" y="1473994"/>
                    </a:cubicBezTo>
                    <a:cubicBezTo>
                      <a:pt x="363379" y="1480661"/>
                      <a:pt x="370046" y="1484471"/>
                      <a:pt x="377666" y="1486376"/>
                    </a:cubicBezTo>
                    <a:cubicBezTo>
                      <a:pt x="379571" y="1490186"/>
                      <a:pt x="383381" y="1492091"/>
                      <a:pt x="388144" y="1492091"/>
                    </a:cubicBezTo>
                    <a:cubicBezTo>
                      <a:pt x="394811" y="1492091"/>
                      <a:pt x="400526" y="1486376"/>
                      <a:pt x="400526" y="1479709"/>
                    </a:cubicBezTo>
                    <a:cubicBezTo>
                      <a:pt x="400526" y="1478756"/>
                      <a:pt x="400526" y="1478756"/>
                      <a:pt x="400526" y="1478756"/>
                    </a:cubicBezTo>
                    <a:cubicBezTo>
                      <a:pt x="405289" y="1473994"/>
                      <a:pt x="408146" y="1468279"/>
                      <a:pt x="408146" y="1460659"/>
                    </a:cubicBezTo>
                    <a:cubicBezTo>
                      <a:pt x="408146" y="1451134"/>
                      <a:pt x="403384" y="1443514"/>
                      <a:pt x="396716" y="1438751"/>
                    </a:cubicBezTo>
                    <a:cubicBezTo>
                      <a:pt x="396716" y="1436846"/>
                      <a:pt x="397669" y="1435894"/>
                      <a:pt x="397669" y="1433989"/>
                    </a:cubicBezTo>
                    <a:cubicBezTo>
                      <a:pt x="397669" y="1431131"/>
                      <a:pt x="396716" y="1428274"/>
                      <a:pt x="395764" y="1425416"/>
                    </a:cubicBezTo>
                    <a:cubicBezTo>
                      <a:pt x="396716" y="1424464"/>
                      <a:pt x="396716" y="1422559"/>
                      <a:pt x="396716" y="1420654"/>
                    </a:cubicBezTo>
                    <a:cubicBezTo>
                      <a:pt x="396716" y="1420654"/>
                      <a:pt x="396716" y="1420654"/>
                      <a:pt x="396716" y="1420654"/>
                    </a:cubicBezTo>
                    <a:cubicBezTo>
                      <a:pt x="397669" y="1421606"/>
                      <a:pt x="398621" y="1422559"/>
                      <a:pt x="399574" y="1423511"/>
                    </a:cubicBezTo>
                    <a:cubicBezTo>
                      <a:pt x="397669" y="1425416"/>
                      <a:pt x="395764" y="1428274"/>
                      <a:pt x="395764" y="1431131"/>
                    </a:cubicBezTo>
                    <a:cubicBezTo>
                      <a:pt x="395764" y="1436846"/>
                      <a:pt x="400526" y="1441609"/>
                      <a:pt x="406241" y="1441609"/>
                    </a:cubicBezTo>
                    <a:cubicBezTo>
                      <a:pt x="411956" y="1441609"/>
                      <a:pt x="415766" y="1437799"/>
                      <a:pt x="416719" y="1432084"/>
                    </a:cubicBezTo>
                    <a:cubicBezTo>
                      <a:pt x="418624" y="1432084"/>
                      <a:pt x="420529" y="1433036"/>
                      <a:pt x="422434" y="1433036"/>
                    </a:cubicBezTo>
                    <a:cubicBezTo>
                      <a:pt x="421481" y="1434941"/>
                      <a:pt x="420529" y="1437799"/>
                      <a:pt x="420529" y="1440656"/>
                    </a:cubicBezTo>
                    <a:cubicBezTo>
                      <a:pt x="420529" y="1446371"/>
                      <a:pt x="423386" y="1451134"/>
                      <a:pt x="427196" y="1454944"/>
                    </a:cubicBezTo>
                    <a:cubicBezTo>
                      <a:pt x="421481" y="1457801"/>
                      <a:pt x="417671" y="1463516"/>
                      <a:pt x="417671" y="1471136"/>
                    </a:cubicBezTo>
                    <a:cubicBezTo>
                      <a:pt x="417671" y="1473994"/>
                      <a:pt x="418624" y="1476851"/>
                      <a:pt x="419576" y="1478756"/>
                    </a:cubicBezTo>
                    <a:cubicBezTo>
                      <a:pt x="413861" y="1478756"/>
                      <a:pt x="408146" y="1483519"/>
                      <a:pt x="408146" y="1490186"/>
                    </a:cubicBezTo>
                    <a:cubicBezTo>
                      <a:pt x="408146" y="1493044"/>
                      <a:pt x="410051" y="1496854"/>
                      <a:pt x="411956" y="1498759"/>
                    </a:cubicBezTo>
                    <a:cubicBezTo>
                      <a:pt x="411004" y="1499711"/>
                      <a:pt x="411004" y="1500664"/>
                      <a:pt x="411004" y="1502569"/>
                    </a:cubicBezTo>
                    <a:cubicBezTo>
                      <a:pt x="409099" y="1501616"/>
                      <a:pt x="407194" y="1500664"/>
                      <a:pt x="404336" y="1500664"/>
                    </a:cubicBezTo>
                    <a:cubicBezTo>
                      <a:pt x="398621" y="1500664"/>
                      <a:pt x="393859" y="1505426"/>
                      <a:pt x="393859" y="1511141"/>
                    </a:cubicBezTo>
                    <a:cubicBezTo>
                      <a:pt x="393859" y="1514951"/>
                      <a:pt x="395764" y="1517809"/>
                      <a:pt x="399574" y="1519714"/>
                    </a:cubicBezTo>
                    <a:cubicBezTo>
                      <a:pt x="392906" y="1521619"/>
                      <a:pt x="387191" y="1528286"/>
                      <a:pt x="387191" y="1535906"/>
                    </a:cubicBezTo>
                    <a:cubicBezTo>
                      <a:pt x="387191" y="1538764"/>
                      <a:pt x="388144" y="1541621"/>
                      <a:pt x="389096" y="1544479"/>
                    </a:cubicBezTo>
                    <a:cubicBezTo>
                      <a:pt x="387191" y="1544479"/>
                      <a:pt x="386239" y="1544479"/>
                      <a:pt x="384334" y="1545431"/>
                    </a:cubicBezTo>
                    <a:cubicBezTo>
                      <a:pt x="383381" y="1536859"/>
                      <a:pt x="375761" y="1530191"/>
                      <a:pt x="367189" y="1530191"/>
                    </a:cubicBezTo>
                    <a:cubicBezTo>
                      <a:pt x="357664" y="1530191"/>
                      <a:pt x="350044" y="1537811"/>
                      <a:pt x="350044" y="1547336"/>
                    </a:cubicBezTo>
                    <a:cubicBezTo>
                      <a:pt x="350044" y="1554956"/>
                      <a:pt x="354806" y="1560671"/>
                      <a:pt x="361474" y="1563529"/>
                    </a:cubicBezTo>
                    <a:cubicBezTo>
                      <a:pt x="360521" y="1565434"/>
                      <a:pt x="359569" y="1566386"/>
                      <a:pt x="359569" y="1568291"/>
                    </a:cubicBezTo>
                    <a:cubicBezTo>
                      <a:pt x="357664" y="1566386"/>
                      <a:pt x="355759" y="1565434"/>
                      <a:pt x="352901" y="1565434"/>
                    </a:cubicBezTo>
                    <a:cubicBezTo>
                      <a:pt x="348139" y="1565434"/>
                      <a:pt x="344329" y="1569244"/>
                      <a:pt x="344329" y="1574006"/>
                    </a:cubicBezTo>
                    <a:cubicBezTo>
                      <a:pt x="344329" y="1575911"/>
                      <a:pt x="345281" y="1577816"/>
                      <a:pt x="346234" y="1578769"/>
                    </a:cubicBezTo>
                    <a:cubicBezTo>
                      <a:pt x="341471" y="1582579"/>
                      <a:pt x="338614" y="1588294"/>
                      <a:pt x="338614" y="1594961"/>
                    </a:cubicBezTo>
                    <a:cubicBezTo>
                      <a:pt x="338614" y="1605439"/>
                      <a:pt x="347186" y="1614964"/>
                      <a:pt x="357664" y="1615916"/>
                    </a:cubicBezTo>
                    <a:cubicBezTo>
                      <a:pt x="358616" y="1617821"/>
                      <a:pt x="359569" y="1619726"/>
                      <a:pt x="361474" y="1620679"/>
                    </a:cubicBezTo>
                    <a:cubicBezTo>
                      <a:pt x="364331" y="1628299"/>
                      <a:pt x="369094" y="1634014"/>
                      <a:pt x="375761" y="1637824"/>
                    </a:cubicBezTo>
                    <a:cubicBezTo>
                      <a:pt x="375761" y="1638776"/>
                      <a:pt x="376714" y="1639729"/>
                      <a:pt x="376714" y="1640681"/>
                    </a:cubicBezTo>
                    <a:cubicBezTo>
                      <a:pt x="367189" y="1644491"/>
                      <a:pt x="358616" y="1653064"/>
                      <a:pt x="355759" y="1662589"/>
                    </a:cubicBezTo>
                    <a:cubicBezTo>
                      <a:pt x="353854" y="1660684"/>
                      <a:pt x="350996" y="1658779"/>
                      <a:pt x="347186" y="1657826"/>
                    </a:cubicBezTo>
                    <a:cubicBezTo>
                      <a:pt x="353854" y="1654016"/>
                      <a:pt x="358616" y="1646396"/>
                      <a:pt x="358616" y="1637824"/>
                    </a:cubicBezTo>
                    <a:cubicBezTo>
                      <a:pt x="358616" y="1627346"/>
                      <a:pt x="350996" y="1617821"/>
                      <a:pt x="341471" y="1614964"/>
                    </a:cubicBezTo>
                    <a:cubicBezTo>
                      <a:pt x="340519" y="1603534"/>
                      <a:pt x="333851" y="1594009"/>
                      <a:pt x="324326" y="1589246"/>
                    </a:cubicBezTo>
                    <a:cubicBezTo>
                      <a:pt x="323374" y="1586389"/>
                      <a:pt x="322421" y="1582579"/>
                      <a:pt x="321469" y="1579721"/>
                    </a:cubicBezTo>
                    <a:cubicBezTo>
                      <a:pt x="321469" y="1578769"/>
                      <a:pt x="322421" y="1577816"/>
                      <a:pt x="322421" y="1575911"/>
                    </a:cubicBezTo>
                    <a:cubicBezTo>
                      <a:pt x="322421" y="1569244"/>
                      <a:pt x="316706" y="1562576"/>
                      <a:pt x="309086" y="1562576"/>
                    </a:cubicBezTo>
                    <a:cubicBezTo>
                      <a:pt x="308134" y="1562576"/>
                      <a:pt x="307181" y="1562576"/>
                      <a:pt x="306229" y="1562576"/>
                    </a:cubicBezTo>
                    <a:cubicBezTo>
                      <a:pt x="306229" y="1561624"/>
                      <a:pt x="306229" y="1559719"/>
                      <a:pt x="306229" y="1558766"/>
                    </a:cubicBezTo>
                    <a:cubicBezTo>
                      <a:pt x="306229" y="1556861"/>
                      <a:pt x="306229" y="1554004"/>
                      <a:pt x="305276" y="1552099"/>
                    </a:cubicBezTo>
                    <a:cubicBezTo>
                      <a:pt x="306229" y="1551146"/>
                      <a:pt x="307181" y="1551146"/>
                      <a:pt x="308134" y="1550194"/>
                    </a:cubicBezTo>
                    <a:cubicBezTo>
                      <a:pt x="310039" y="1553051"/>
                      <a:pt x="312896" y="1554956"/>
                      <a:pt x="316706" y="1554956"/>
                    </a:cubicBezTo>
                    <a:cubicBezTo>
                      <a:pt x="316706" y="1554956"/>
                      <a:pt x="316706" y="1554956"/>
                      <a:pt x="317659" y="1554956"/>
                    </a:cubicBezTo>
                    <a:cubicBezTo>
                      <a:pt x="316706" y="1555909"/>
                      <a:pt x="316706" y="1557814"/>
                      <a:pt x="316706" y="1558766"/>
                    </a:cubicBezTo>
                    <a:cubicBezTo>
                      <a:pt x="316706" y="1564481"/>
                      <a:pt x="321469" y="1569244"/>
                      <a:pt x="327184" y="1569244"/>
                    </a:cubicBezTo>
                    <a:cubicBezTo>
                      <a:pt x="332899" y="1569244"/>
                      <a:pt x="337661" y="1564481"/>
                      <a:pt x="337661" y="1558766"/>
                    </a:cubicBezTo>
                    <a:cubicBezTo>
                      <a:pt x="337661" y="1553051"/>
                      <a:pt x="332899" y="1548289"/>
                      <a:pt x="327184" y="1548289"/>
                    </a:cubicBezTo>
                    <a:cubicBezTo>
                      <a:pt x="327184" y="1548289"/>
                      <a:pt x="327184" y="1548289"/>
                      <a:pt x="326231" y="1548289"/>
                    </a:cubicBezTo>
                    <a:cubicBezTo>
                      <a:pt x="326231" y="1547336"/>
                      <a:pt x="327184" y="1545431"/>
                      <a:pt x="327184" y="1544479"/>
                    </a:cubicBezTo>
                    <a:cubicBezTo>
                      <a:pt x="327184" y="1538764"/>
                      <a:pt x="322421" y="1534001"/>
                      <a:pt x="316706" y="1534001"/>
                    </a:cubicBezTo>
                    <a:cubicBezTo>
                      <a:pt x="315754" y="1534001"/>
                      <a:pt x="314801" y="1534001"/>
                      <a:pt x="313849" y="1534954"/>
                    </a:cubicBezTo>
                    <a:cubicBezTo>
                      <a:pt x="313849" y="1534001"/>
                      <a:pt x="313849" y="1533049"/>
                      <a:pt x="312896" y="1533049"/>
                    </a:cubicBezTo>
                    <a:cubicBezTo>
                      <a:pt x="326231" y="1530191"/>
                      <a:pt x="335756" y="1518761"/>
                      <a:pt x="335756" y="1505426"/>
                    </a:cubicBezTo>
                    <a:cubicBezTo>
                      <a:pt x="335756" y="1500664"/>
                      <a:pt x="334804" y="1495901"/>
                      <a:pt x="331946" y="1492091"/>
                    </a:cubicBezTo>
                    <a:cubicBezTo>
                      <a:pt x="331946" y="1491139"/>
                      <a:pt x="332899" y="1490186"/>
                      <a:pt x="332899" y="1488281"/>
                    </a:cubicBezTo>
                    <a:cubicBezTo>
                      <a:pt x="332899" y="1483519"/>
                      <a:pt x="329089" y="1479709"/>
                      <a:pt x="324326" y="1479709"/>
                    </a:cubicBezTo>
                    <a:cubicBezTo>
                      <a:pt x="323374" y="1479709"/>
                      <a:pt x="321469" y="1479709"/>
                      <a:pt x="320516" y="1480661"/>
                    </a:cubicBezTo>
                    <a:cubicBezTo>
                      <a:pt x="316706" y="1478756"/>
                      <a:pt x="312896" y="1477804"/>
                      <a:pt x="308134" y="1477804"/>
                    </a:cubicBezTo>
                    <a:cubicBezTo>
                      <a:pt x="297656" y="1477804"/>
                      <a:pt x="288131" y="1483519"/>
                      <a:pt x="283369" y="1492091"/>
                    </a:cubicBezTo>
                    <a:cubicBezTo>
                      <a:pt x="282416" y="1492091"/>
                      <a:pt x="280511" y="1491139"/>
                      <a:pt x="279559" y="1491139"/>
                    </a:cubicBezTo>
                    <a:cubicBezTo>
                      <a:pt x="272891" y="1491139"/>
                      <a:pt x="267176" y="1494949"/>
                      <a:pt x="265271" y="1500664"/>
                    </a:cubicBezTo>
                    <a:cubicBezTo>
                      <a:pt x="262414" y="1502569"/>
                      <a:pt x="260509" y="1505426"/>
                      <a:pt x="258604" y="1508284"/>
                    </a:cubicBezTo>
                    <a:cubicBezTo>
                      <a:pt x="255746" y="1507331"/>
                      <a:pt x="252889" y="1506379"/>
                      <a:pt x="250031" y="1506379"/>
                    </a:cubicBezTo>
                    <a:cubicBezTo>
                      <a:pt x="239554" y="1506379"/>
                      <a:pt x="231934" y="1514951"/>
                      <a:pt x="231934" y="1524476"/>
                    </a:cubicBezTo>
                    <a:cubicBezTo>
                      <a:pt x="231934" y="1532096"/>
                      <a:pt x="236696" y="1538764"/>
                      <a:pt x="243364" y="1541621"/>
                    </a:cubicBezTo>
                    <a:cubicBezTo>
                      <a:pt x="243364" y="1542574"/>
                      <a:pt x="242411" y="1542574"/>
                      <a:pt x="242411" y="1543526"/>
                    </a:cubicBezTo>
                    <a:cubicBezTo>
                      <a:pt x="241459" y="1543526"/>
                      <a:pt x="240506" y="1543526"/>
                      <a:pt x="239554" y="1543526"/>
                    </a:cubicBezTo>
                    <a:cubicBezTo>
                      <a:pt x="233839" y="1543526"/>
                      <a:pt x="229076" y="1545431"/>
                      <a:pt x="225266" y="1548289"/>
                    </a:cubicBezTo>
                    <a:cubicBezTo>
                      <a:pt x="220504" y="1545431"/>
                      <a:pt x="215741" y="1544479"/>
                      <a:pt x="210026" y="1544479"/>
                    </a:cubicBezTo>
                    <a:cubicBezTo>
                      <a:pt x="202406" y="1544479"/>
                      <a:pt x="194786" y="1547336"/>
                      <a:pt x="189071" y="1553051"/>
                    </a:cubicBezTo>
                    <a:cubicBezTo>
                      <a:pt x="185261" y="1547336"/>
                      <a:pt x="178594" y="1543526"/>
                      <a:pt x="170974" y="1543526"/>
                    </a:cubicBezTo>
                    <a:cubicBezTo>
                      <a:pt x="168116" y="1543526"/>
                      <a:pt x="165259" y="1544479"/>
                      <a:pt x="162401" y="1545431"/>
                    </a:cubicBezTo>
                    <a:cubicBezTo>
                      <a:pt x="161449" y="1541621"/>
                      <a:pt x="157639" y="1537811"/>
                      <a:pt x="152876" y="1537811"/>
                    </a:cubicBezTo>
                    <a:cubicBezTo>
                      <a:pt x="147161" y="1537811"/>
                      <a:pt x="143351" y="1542574"/>
                      <a:pt x="143351" y="1547336"/>
                    </a:cubicBezTo>
                    <a:cubicBezTo>
                      <a:pt x="143351" y="1552099"/>
                      <a:pt x="146209" y="1555909"/>
                      <a:pt x="150971" y="1556861"/>
                    </a:cubicBezTo>
                    <a:cubicBezTo>
                      <a:pt x="150019" y="1559719"/>
                      <a:pt x="149066" y="1562576"/>
                      <a:pt x="149066" y="1566386"/>
                    </a:cubicBezTo>
                    <a:cubicBezTo>
                      <a:pt x="149066" y="1572101"/>
                      <a:pt x="150971" y="1576864"/>
                      <a:pt x="153829" y="1580674"/>
                    </a:cubicBezTo>
                    <a:cubicBezTo>
                      <a:pt x="148114" y="1581626"/>
                      <a:pt x="143351" y="1586389"/>
                      <a:pt x="143351" y="1593056"/>
                    </a:cubicBezTo>
                    <a:cubicBezTo>
                      <a:pt x="143351" y="1599724"/>
                      <a:pt x="149066" y="1605439"/>
                      <a:pt x="155734" y="1605439"/>
                    </a:cubicBezTo>
                    <a:cubicBezTo>
                      <a:pt x="162401" y="1605439"/>
                      <a:pt x="168116" y="1599724"/>
                      <a:pt x="168116" y="1593056"/>
                    </a:cubicBezTo>
                    <a:cubicBezTo>
                      <a:pt x="168116" y="1592104"/>
                      <a:pt x="168116" y="1590199"/>
                      <a:pt x="167164" y="1589246"/>
                    </a:cubicBezTo>
                    <a:cubicBezTo>
                      <a:pt x="168116" y="1589246"/>
                      <a:pt x="170021" y="1589246"/>
                      <a:pt x="170974" y="1589246"/>
                    </a:cubicBezTo>
                    <a:cubicBezTo>
                      <a:pt x="174784" y="1589246"/>
                      <a:pt x="178594" y="1588294"/>
                      <a:pt x="182404" y="1586389"/>
                    </a:cubicBezTo>
                    <a:cubicBezTo>
                      <a:pt x="183356" y="1587341"/>
                      <a:pt x="183356" y="1588294"/>
                      <a:pt x="184309" y="1589246"/>
                    </a:cubicBezTo>
                    <a:cubicBezTo>
                      <a:pt x="183356" y="1592104"/>
                      <a:pt x="183356" y="1594961"/>
                      <a:pt x="183356" y="1597819"/>
                    </a:cubicBezTo>
                    <a:cubicBezTo>
                      <a:pt x="183356" y="1607344"/>
                      <a:pt x="188119" y="1615916"/>
                      <a:pt x="195739" y="1620679"/>
                    </a:cubicBezTo>
                    <a:cubicBezTo>
                      <a:pt x="195739" y="1620679"/>
                      <a:pt x="195739" y="1620679"/>
                      <a:pt x="195739" y="1620679"/>
                    </a:cubicBezTo>
                    <a:cubicBezTo>
                      <a:pt x="195739" y="1623536"/>
                      <a:pt x="198596" y="1626394"/>
                      <a:pt x="201454" y="1626394"/>
                    </a:cubicBezTo>
                    <a:cubicBezTo>
                      <a:pt x="203359" y="1626394"/>
                      <a:pt x="204311" y="1625441"/>
                      <a:pt x="206216" y="1624489"/>
                    </a:cubicBezTo>
                    <a:cubicBezTo>
                      <a:pt x="207169" y="1624489"/>
                      <a:pt x="209074" y="1624489"/>
                      <a:pt x="210026" y="1624489"/>
                    </a:cubicBezTo>
                    <a:cubicBezTo>
                      <a:pt x="223361" y="1624489"/>
                      <a:pt x="234791" y="1614011"/>
                      <a:pt x="236696" y="1600676"/>
                    </a:cubicBezTo>
                    <a:cubicBezTo>
                      <a:pt x="240506" y="1602581"/>
                      <a:pt x="244316" y="1604486"/>
                      <a:pt x="249079" y="1604486"/>
                    </a:cubicBezTo>
                    <a:cubicBezTo>
                      <a:pt x="248126" y="1607344"/>
                      <a:pt x="247174" y="1611154"/>
                      <a:pt x="247174" y="1614011"/>
                    </a:cubicBezTo>
                    <a:cubicBezTo>
                      <a:pt x="247174" y="1615916"/>
                      <a:pt x="247174" y="1617821"/>
                      <a:pt x="248126" y="1619726"/>
                    </a:cubicBezTo>
                    <a:cubicBezTo>
                      <a:pt x="248126" y="1619726"/>
                      <a:pt x="248126" y="1619726"/>
                      <a:pt x="247174" y="1619726"/>
                    </a:cubicBezTo>
                    <a:cubicBezTo>
                      <a:pt x="239554" y="1619726"/>
                      <a:pt x="233839" y="1625441"/>
                      <a:pt x="233839" y="1633061"/>
                    </a:cubicBezTo>
                    <a:cubicBezTo>
                      <a:pt x="233839" y="1639729"/>
                      <a:pt x="239554" y="1645444"/>
                      <a:pt x="246221" y="1646396"/>
                    </a:cubicBezTo>
                    <a:cubicBezTo>
                      <a:pt x="246221" y="1653064"/>
                      <a:pt x="251936" y="1657826"/>
                      <a:pt x="258604" y="1657826"/>
                    </a:cubicBezTo>
                    <a:cubicBezTo>
                      <a:pt x="265271" y="1657826"/>
                      <a:pt x="270986" y="1652111"/>
                      <a:pt x="270986" y="1645444"/>
                    </a:cubicBezTo>
                    <a:cubicBezTo>
                      <a:pt x="270986" y="1642586"/>
                      <a:pt x="270034" y="1640681"/>
                      <a:pt x="268129" y="1637824"/>
                    </a:cubicBezTo>
                    <a:cubicBezTo>
                      <a:pt x="269081" y="1637824"/>
                      <a:pt x="270034" y="1637824"/>
                      <a:pt x="270034" y="1637824"/>
                    </a:cubicBezTo>
                    <a:cubicBezTo>
                      <a:pt x="273844" y="1637824"/>
                      <a:pt x="277654" y="1636871"/>
                      <a:pt x="281464" y="1634966"/>
                    </a:cubicBezTo>
                    <a:cubicBezTo>
                      <a:pt x="284321" y="1638776"/>
                      <a:pt x="288131" y="1641634"/>
                      <a:pt x="291941" y="1644491"/>
                    </a:cubicBezTo>
                    <a:cubicBezTo>
                      <a:pt x="290989" y="1646396"/>
                      <a:pt x="290036" y="1648301"/>
                      <a:pt x="290036" y="1651159"/>
                    </a:cubicBezTo>
                    <a:cubicBezTo>
                      <a:pt x="290036" y="1658779"/>
                      <a:pt x="295751" y="1664494"/>
                      <a:pt x="303371" y="1664494"/>
                    </a:cubicBezTo>
                    <a:cubicBezTo>
                      <a:pt x="307181" y="1664494"/>
                      <a:pt x="310991" y="1662589"/>
                      <a:pt x="312896" y="1660684"/>
                    </a:cubicBezTo>
                    <a:cubicBezTo>
                      <a:pt x="312896" y="1661636"/>
                      <a:pt x="311944" y="1663541"/>
                      <a:pt x="311944" y="1664494"/>
                    </a:cubicBezTo>
                    <a:cubicBezTo>
                      <a:pt x="311944" y="1671161"/>
                      <a:pt x="317659" y="1676876"/>
                      <a:pt x="324326" y="1676876"/>
                    </a:cubicBezTo>
                    <a:cubicBezTo>
                      <a:pt x="326231" y="1676876"/>
                      <a:pt x="328136" y="1675924"/>
                      <a:pt x="330041" y="1675924"/>
                    </a:cubicBezTo>
                    <a:cubicBezTo>
                      <a:pt x="331946" y="1680686"/>
                      <a:pt x="336709" y="1683544"/>
                      <a:pt x="342424" y="1683544"/>
                    </a:cubicBezTo>
                    <a:cubicBezTo>
                      <a:pt x="346234" y="1683544"/>
                      <a:pt x="349091" y="1681639"/>
                      <a:pt x="351949" y="1679734"/>
                    </a:cubicBezTo>
                    <a:cubicBezTo>
                      <a:pt x="353854" y="1685449"/>
                      <a:pt x="356711" y="1691164"/>
                      <a:pt x="360521" y="1694974"/>
                    </a:cubicBezTo>
                    <a:cubicBezTo>
                      <a:pt x="359569" y="1694974"/>
                      <a:pt x="359569" y="1694974"/>
                      <a:pt x="358616" y="1694974"/>
                    </a:cubicBezTo>
                    <a:cubicBezTo>
                      <a:pt x="352901" y="1694974"/>
                      <a:pt x="348139" y="1699736"/>
                      <a:pt x="348139" y="1705451"/>
                    </a:cubicBezTo>
                    <a:cubicBezTo>
                      <a:pt x="348139" y="1710214"/>
                      <a:pt x="350996" y="1713071"/>
                      <a:pt x="354806" y="1714976"/>
                    </a:cubicBezTo>
                    <a:cubicBezTo>
                      <a:pt x="349091" y="1716881"/>
                      <a:pt x="345281" y="1722596"/>
                      <a:pt x="345281" y="1729264"/>
                    </a:cubicBezTo>
                    <a:cubicBezTo>
                      <a:pt x="345281" y="1737836"/>
                      <a:pt x="351949" y="1744504"/>
                      <a:pt x="360521" y="1744504"/>
                    </a:cubicBezTo>
                    <a:cubicBezTo>
                      <a:pt x="369094" y="1744504"/>
                      <a:pt x="375761" y="1737836"/>
                      <a:pt x="375761" y="1729264"/>
                    </a:cubicBezTo>
                    <a:cubicBezTo>
                      <a:pt x="375761" y="1721644"/>
                      <a:pt x="370046" y="1715929"/>
                      <a:pt x="363379" y="1714024"/>
                    </a:cubicBezTo>
                    <a:cubicBezTo>
                      <a:pt x="366236" y="1712119"/>
                      <a:pt x="368141" y="1709261"/>
                      <a:pt x="368141" y="1705451"/>
                    </a:cubicBezTo>
                    <a:cubicBezTo>
                      <a:pt x="368141" y="1704499"/>
                      <a:pt x="368141" y="1702594"/>
                      <a:pt x="367189" y="1701641"/>
                    </a:cubicBezTo>
                    <a:cubicBezTo>
                      <a:pt x="369094" y="1702594"/>
                      <a:pt x="371951" y="1704499"/>
                      <a:pt x="374809" y="1704499"/>
                    </a:cubicBezTo>
                    <a:cubicBezTo>
                      <a:pt x="376714" y="1706404"/>
                      <a:pt x="378619" y="1707356"/>
                      <a:pt x="381476" y="1707356"/>
                    </a:cubicBezTo>
                    <a:cubicBezTo>
                      <a:pt x="382429" y="1707356"/>
                      <a:pt x="384334" y="1707356"/>
                      <a:pt x="385286" y="1706404"/>
                    </a:cubicBezTo>
                    <a:cubicBezTo>
                      <a:pt x="385286" y="1706404"/>
                      <a:pt x="385286" y="1706404"/>
                      <a:pt x="386239" y="1706404"/>
                    </a:cubicBezTo>
                    <a:cubicBezTo>
                      <a:pt x="399574" y="1706404"/>
                      <a:pt x="411004" y="1698784"/>
                      <a:pt x="416719" y="1688306"/>
                    </a:cubicBezTo>
                    <a:cubicBezTo>
                      <a:pt x="419576" y="1687354"/>
                      <a:pt x="421481" y="1685449"/>
                      <a:pt x="421481" y="1681639"/>
                    </a:cubicBezTo>
                    <a:cubicBezTo>
                      <a:pt x="421481" y="1680686"/>
                      <a:pt x="421481" y="1679734"/>
                      <a:pt x="420529" y="1678781"/>
                    </a:cubicBezTo>
                    <a:cubicBezTo>
                      <a:pt x="420529" y="1677829"/>
                      <a:pt x="420529" y="1676876"/>
                      <a:pt x="420529" y="1675924"/>
                    </a:cubicBezTo>
                    <a:cubicBezTo>
                      <a:pt x="424339" y="1677829"/>
                      <a:pt x="429101" y="1678781"/>
                      <a:pt x="433864" y="1679734"/>
                    </a:cubicBezTo>
                    <a:cubicBezTo>
                      <a:pt x="434816" y="1681639"/>
                      <a:pt x="435769" y="1684496"/>
                      <a:pt x="436721" y="1686401"/>
                    </a:cubicBezTo>
                    <a:cubicBezTo>
                      <a:pt x="427196" y="1688306"/>
                      <a:pt x="419576" y="1694021"/>
                      <a:pt x="415766" y="1702594"/>
                    </a:cubicBezTo>
                    <a:cubicBezTo>
                      <a:pt x="415766" y="1702594"/>
                      <a:pt x="414814" y="1702594"/>
                      <a:pt x="414814" y="1702594"/>
                    </a:cubicBezTo>
                    <a:cubicBezTo>
                      <a:pt x="411956" y="1702594"/>
                      <a:pt x="409099" y="1705451"/>
                      <a:pt x="409099" y="1708309"/>
                    </a:cubicBezTo>
                    <a:cubicBezTo>
                      <a:pt x="409099" y="1709261"/>
                      <a:pt x="409099" y="1710214"/>
                      <a:pt x="409099" y="1710214"/>
                    </a:cubicBezTo>
                    <a:cubicBezTo>
                      <a:pt x="408146" y="1710214"/>
                      <a:pt x="408146" y="1711166"/>
                      <a:pt x="407194" y="1711166"/>
                    </a:cubicBezTo>
                    <a:cubicBezTo>
                      <a:pt x="406241" y="1707356"/>
                      <a:pt x="403384" y="1705451"/>
                      <a:pt x="399574" y="1705451"/>
                    </a:cubicBezTo>
                    <a:cubicBezTo>
                      <a:pt x="394811" y="1705451"/>
                      <a:pt x="391954" y="1709261"/>
                      <a:pt x="391954" y="1713071"/>
                    </a:cubicBezTo>
                    <a:cubicBezTo>
                      <a:pt x="391954" y="1717834"/>
                      <a:pt x="395764" y="1720691"/>
                      <a:pt x="399574" y="1720691"/>
                    </a:cubicBezTo>
                    <a:cubicBezTo>
                      <a:pt x="399574" y="1720691"/>
                      <a:pt x="400526" y="1720691"/>
                      <a:pt x="400526" y="1720691"/>
                    </a:cubicBezTo>
                    <a:cubicBezTo>
                      <a:pt x="400526" y="1721644"/>
                      <a:pt x="400526" y="1723549"/>
                      <a:pt x="400526" y="1724501"/>
                    </a:cubicBezTo>
                    <a:cubicBezTo>
                      <a:pt x="400526" y="1726406"/>
                      <a:pt x="400526" y="1728311"/>
                      <a:pt x="401479" y="1729264"/>
                    </a:cubicBezTo>
                    <a:cubicBezTo>
                      <a:pt x="396716" y="1732121"/>
                      <a:pt x="392906" y="1737836"/>
                      <a:pt x="392906" y="1743551"/>
                    </a:cubicBezTo>
                    <a:cubicBezTo>
                      <a:pt x="392906" y="1746409"/>
                      <a:pt x="393859" y="1749266"/>
                      <a:pt x="394811" y="1752124"/>
                    </a:cubicBezTo>
                    <a:cubicBezTo>
                      <a:pt x="390049" y="1753076"/>
                      <a:pt x="385286" y="1754029"/>
                      <a:pt x="380524" y="1756886"/>
                    </a:cubicBezTo>
                    <a:cubicBezTo>
                      <a:pt x="376714" y="1754029"/>
                      <a:pt x="371951" y="1751171"/>
                      <a:pt x="367189" y="1751171"/>
                    </a:cubicBezTo>
                    <a:cubicBezTo>
                      <a:pt x="357664" y="1751171"/>
                      <a:pt x="350044" y="1757839"/>
                      <a:pt x="348139" y="1766411"/>
                    </a:cubicBezTo>
                    <a:cubicBezTo>
                      <a:pt x="348139" y="1766411"/>
                      <a:pt x="347186" y="1767364"/>
                      <a:pt x="347186" y="1767364"/>
                    </a:cubicBezTo>
                    <a:cubicBezTo>
                      <a:pt x="348139" y="1765459"/>
                      <a:pt x="348139" y="1763554"/>
                      <a:pt x="348139" y="1761649"/>
                    </a:cubicBezTo>
                    <a:cubicBezTo>
                      <a:pt x="348139" y="1754029"/>
                      <a:pt x="341471" y="1747361"/>
                      <a:pt x="333851" y="1747361"/>
                    </a:cubicBezTo>
                    <a:cubicBezTo>
                      <a:pt x="330041" y="1747361"/>
                      <a:pt x="327184" y="1749266"/>
                      <a:pt x="324326" y="1751171"/>
                    </a:cubicBezTo>
                    <a:cubicBezTo>
                      <a:pt x="318611" y="1742599"/>
                      <a:pt x="309086" y="1736884"/>
                      <a:pt x="298609" y="1736884"/>
                    </a:cubicBezTo>
                    <a:cubicBezTo>
                      <a:pt x="282416" y="1736884"/>
                      <a:pt x="269081" y="1750219"/>
                      <a:pt x="268129" y="1766411"/>
                    </a:cubicBezTo>
                    <a:cubicBezTo>
                      <a:pt x="266224" y="1766411"/>
                      <a:pt x="264319" y="1767364"/>
                      <a:pt x="263366" y="1767364"/>
                    </a:cubicBezTo>
                    <a:cubicBezTo>
                      <a:pt x="264319" y="1764506"/>
                      <a:pt x="265271" y="1761649"/>
                      <a:pt x="265271" y="1758791"/>
                    </a:cubicBezTo>
                    <a:cubicBezTo>
                      <a:pt x="265271" y="1744504"/>
                      <a:pt x="252889" y="1732121"/>
                      <a:pt x="238601" y="1732121"/>
                    </a:cubicBezTo>
                    <a:cubicBezTo>
                      <a:pt x="224314" y="1732121"/>
                      <a:pt x="211931" y="1744504"/>
                      <a:pt x="211931" y="1758791"/>
                    </a:cubicBezTo>
                    <a:cubicBezTo>
                      <a:pt x="211931" y="1760696"/>
                      <a:pt x="211931" y="1762601"/>
                      <a:pt x="212884" y="1764506"/>
                    </a:cubicBezTo>
                    <a:cubicBezTo>
                      <a:pt x="212884" y="1764506"/>
                      <a:pt x="212884" y="1765459"/>
                      <a:pt x="212884" y="1765459"/>
                    </a:cubicBezTo>
                    <a:cubicBezTo>
                      <a:pt x="212884" y="1768316"/>
                      <a:pt x="213836" y="1771174"/>
                      <a:pt x="214789" y="1773079"/>
                    </a:cubicBezTo>
                    <a:cubicBezTo>
                      <a:pt x="210026" y="1774031"/>
                      <a:pt x="207169" y="1777841"/>
                      <a:pt x="207169" y="1781651"/>
                    </a:cubicBezTo>
                    <a:cubicBezTo>
                      <a:pt x="207169" y="1782604"/>
                      <a:pt x="207169" y="1783556"/>
                      <a:pt x="208121" y="1784509"/>
                    </a:cubicBezTo>
                    <a:cubicBezTo>
                      <a:pt x="201454" y="1791176"/>
                      <a:pt x="196691" y="1799749"/>
                      <a:pt x="195739" y="1810226"/>
                    </a:cubicBezTo>
                    <a:cubicBezTo>
                      <a:pt x="194786" y="1830229"/>
                      <a:pt x="210026" y="1846421"/>
                      <a:pt x="230029" y="1847374"/>
                    </a:cubicBezTo>
                    <a:cubicBezTo>
                      <a:pt x="242411" y="1848326"/>
                      <a:pt x="253841" y="1841659"/>
                      <a:pt x="260509" y="1832134"/>
                    </a:cubicBezTo>
                    <a:cubicBezTo>
                      <a:pt x="260509" y="1833086"/>
                      <a:pt x="260509" y="1834039"/>
                      <a:pt x="260509" y="1834991"/>
                    </a:cubicBezTo>
                    <a:cubicBezTo>
                      <a:pt x="260509" y="1836896"/>
                      <a:pt x="260509" y="1837849"/>
                      <a:pt x="261461" y="1839754"/>
                    </a:cubicBezTo>
                    <a:cubicBezTo>
                      <a:pt x="259556" y="1840706"/>
                      <a:pt x="257651" y="1842611"/>
                      <a:pt x="257651" y="1844516"/>
                    </a:cubicBezTo>
                    <a:cubicBezTo>
                      <a:pt x="257651" y="1847374"/>
                      <a:pt x="260509" y="1850231"/>
                      <a:pt x="263366" y="1850231"/>
                    </a:cubicBezTo>
                    <a:cubicBezTo>
                      <a:pt x="265271" y="1850231"/>
                      <a:pt x="266224" y="1849279"/>
                      <a:pt x="267176" y="1848326"/>
                    </a:cubicBezTo>
                    <a:cubicBezTo>
                      <a:pt x="268129" y="1849279"/>
                      <a:pt x="270034" y="1850231"/>
                      <a:pt x="270986" y="1850231"/>
                    </a:cubicBezTo>
                    <a:cubicBezTo>
                      <a:pt x="272891" y="1853089"/>
                      <a:pt x="275749" y="1855946"/>
                      <a:pt x="279559" y="1855946"/>
                    </a:cubicBezTo>
                    <a:cubicBezTo>
                      <a:pt x="283369" y="1855946"/>
                      <a:pt x="286226" y="1854041"/>
                      <a:pt x="288131" y="1850231"/>
                    </a:cubicBezTo>
                    <a:cubicBezTo>
                      <a:pt x="291941" y="1852136"/>
                      <a:pt x="295751" y="1854041"/>
                      <a:pt x="300514" y="1854041"/>
                    </a:cubicBezTo>
                    <a:cubicBezTo>
                      <a:pt x="304324" y="1854041"/>
                      <a:pt x="307181" y="1853089"/>
                      <a:pt x="310039" y="1852136"/>
                    </a:cubicBezTo>
                    <a:cubicBezTo>
                      <a:pt x="319564" y="1851184"/>
                      <a:pt x="327184" y="1843564"/>
                      <a:pt x="329089" y="1834039"/>
                    </a:cubicBezTo>
                    <a:cubicBezTo>
                      <a:pt x="330994" y="1832134"/>
                      <a:pt x="332899" y="1830229"/>
                      <a:pt x="334804" y="1828324"/>
                    </a:cubicBezTo>
                    <a:cubicBezTo>
                      <a:pt x="335756" y="1828324"/>
                      <a:pt x="336709" y="1828324"/>
                      <a:pt x="337661" y="1828324"/>
                    </a:cubicBezTo>
                    <a:cubicBezTo>
                      <a:pt x="345281" y="1828324"/>
                      <a:pt x="351949" y="1824514"/>
                      <a:pt x="356711" y="1817846"/>
                    </a:cubicBezTo>
                    <a:cubicBezTo>
                      <a:pt x="360521" y="1818799"/>
                      <a:pt x="364331" y="1819751"/>
                      <a:pt x="368141" y="1819751"/>
                    </a:cubicBezTo>
                    <a:cubicBezTo>
                      <a:pt x="371951" y="1819751"/>
                      <a:pt x="376714" y="1818799"/>
                      <a:pt x="380524" y="1817846"/>
                    </a:cubicBezTo>
                    <a:cubicBezTo>
                      <a:pt x="386239" y="1821656"/>
                      <a:pt x="392906" y="1823561"/>
                      <a:pt x="400526" y="1823561"/>
                    </a:cubicBezTo>
                    <a:cubicBezTo>
                      <a:pt x="421481" y="1823561"/>
                      <a:pt x="437674" y="1806416"/>
                      <a:pt x="437674" y="1786414"/>
                    </a:cubicBezTo>
                    <a:cubicBezTo>
                      <a:pt x="437674" y="1786414"/>
                      <a:pt x="437674" y="1786414"/>
                      <a:pt x="437674" y="1786414"/>
                    </a:cubicBezTo>
                    <a:cubicBezTo>
                      <a:pt x="438626" y="1786414"/>
                      <a:pt x="440531" y="1786414"/>
                      <a:pt x="441484" y="1786414"/>
                    </a:cubicBezTo>
                    <a:cubicBezTo>
                      <a:pt x="446246" y="1786414"/>
                      <a:pt x="451009" y="1785461"/>
                      <a:pt x="454819" y="1782604"/>
                    </a:cubicBezTo>
                    <a:cubicBezTo>
                      <a:pt x="456724" y="1783556"/>
                      <a:pt x="459581" y="1784509"/>
                      <a:pt x="461486" y="1784509"/>
                    </a:cubicBezTo>
                    <a:cubicBezTo>
                      <a:pt x="469106" y="1784509"/>
                      <a:pt x="475774" y="1777841"/>
                      <a:pt x="475774" y="1770221"/>
                    </a:cubicBezTo>
                    <a:cubicBezTo>
                      <a:pt x="475774" y="1767364"/>
                      <a:pt x="474821" y="1764506"/>
                      <a:pt x="472916" y="1762601"/>
                    </a:cubicBezTo>
                    <a:cubicBezTo>
                      <a:pt x="478631" y="1760696"/>
                      <a:pt x="484346" y="1757839"/>
                      <a:pt x="488156" y="1753076"/>
                    </a:cubicBezTo>
                    <a:cubicBezTo>
                      <a:pt x="490061" y="1752124"/>
                      <a:pt x="491966" y="1751171"/>
                      <a:pt x="493871" y="1750219"/>
                    </a:cubicBezTo>
                    <a:cubicBezTo>
                      <a:pt x="493871" y="1750219"/>
                      <a:pt x="493871" y="1750219"/>
                      <a:pt x="493871" y="1751171"/>
                    </a:cubicBezTo>
                    <a:cubicBezTo>
                      <a:pt x="493871" y="1768316"/>
                      <a:pt x="508159" y="1782604"/>
                      <a:pt x="525304" y="1782604"/>
                    </a:cubicBezTo>
                    <a:cubicBezTo>
                      <a:pt x="528161" y="1782604"/>
                      <a:pt x="531019" y="1781651"/>
                      <a:pt x="533876" y="1780699"/>
                    </a:cubicBezTo>
                    <a:cubicBezTo>
                      <a:pt x="538639" y="1783556"/>
                      <a:pt x="543401" y="1785461"/>
                      <a:pt x="550069" y="1785461"/>
                    </a:cubicBezTo>
                    <a:cubicBezTo>
                      <a:pt x="556736" y="1785461"/>
                      <a:pt x="562451" y="1783556"/>
                      <a:pt x="567214" y="1779746"/>
                    </a:cubicBezTo>
                    <a:cubicBezTo>
                      <a:pt x="570071" y="1780699"/>
                      <a:pt x="572929" y="1780699"/>
                      <a:pt x="575786" y="1780699"/>
                    </a:cubicBezTo>
                    <a:cubicBezTo>
                      <a:pt x="586264" y="1780699"/>
                      <a:pt x="595789" y="1775936"/>
                      <a:pt x="601504" y="1769269"/>
                    </a:cubicBezTo>
                    <a:cubicBezTo>
                      <a:pt x="602456" y="1769269"/>
                      <a:pt x="603409" y="1769269"/>
                      <a:pt x="604361" y="1769269"/>
                    </a:cubicBezTo>
                    <a:cubicBezTo>
                      <a:pt x="608171" y="1769269"/>
                      <a:pt x="611981" y="1768316"/>
                      <a:pt x="615791" y="1767364"/>
                    </a:cubicBezTo>
                    <a:cubicBezTo>
                      <a:pt x="621506" y="1780699"/>
                      <a:pt x="635794" y="1791176"/>
                      <a:pt x="651034" y="1791176"/>
                    </a:cubicBezTo>
                    <a:cubicBezTo>
                      <a:pt x="652939" y="1791176"/>
                      <a:pt x="653891" y="1791176"/>
                      <a:pt x="655796" y="1791176"/>
                    </a:cubicBezTo>
                    <a:cubicBezTo>
                      <a:pt x="673894" y="1794034"/>
                      <a:pt x="691039" y="1797844"/>
                      <a:pt x="705326" y="1800701"/>
                    </a:cubicBezTo>
                    <a:cubicBezTo>
                      <a:pt x="758666" y="1812131"/>
                      <a:pt x="911066" y="1835944"/>
                      <a:pt x="1004411" y="1796891"/>
                    </a:cubicBezTo>
                    <a:cubicBezTo>
                      <a:pt x="1106329" y="1754029"/>
                      <a:pt x="1104424" y="1693069"/>
                      <a:pt x="1087279" y="1637824"/>
                    </a:cubicBezTo>
                    <a:cubicBezTo>
                      <a:pt x="1072039" y="1586389"/>
                      <a:pt x="1057751" y="1581626"/>
                      <a:pt x="1076801" y="1550194"/>
                    </a:cubicBezTo>
                    <a:cubicBezTo>
                      <a:pt x="1088231" y="1533049"/>
                      <a:pt x="1138714" y="1535906"/>
                      <a:pt x="1153001" y="1512094"/>
                    </a:cubicBezTo>
                    <a:cubicBezTo>
                      <a:pt x="1167289" y="1488281"/>
                      <a:pt x="1159669" y="1456849"/>
                      <a:pt x="1149191" y="1437799"/>
                    </a:cubicBezTo>
                    <a:cubicBezTo>
                      <a:pt x="1138714" y="1418749"/>
                      <a:pt x="1079659" y="1413986"/>
                      <a:pt x="1078706" y="1408271"/>
                    </a:cubicBezTo>
                    <a:cubicBezTo>
                      <a:pt x="1077754" y="1402556"/>
                      <a:pt x="1132999" y="1377791"/>
                      <a:pt x="1161574" y="1366361"/>
                    </a:cubicBezTo>
                    <a:cubicBezTo>
                      <a:pt x="1198721" y="1351121"/>
                      <a:pt x="1194911" y="1305401"/>
                      <a:pt x="1186339" y="1283494"/>
                    </a:cubicBezTo>
                    <a:cubicBezTo>
                      <a:pt x="1177766" y="1261586"/>
                      <a:pt x="1153954" y="1255871"/>
                      <a:pt x="1138714" y="1235869"/>
                    </a:cubicBezTo>
                    <a:cubicBezTo>
                      <a:pt x="1123474" y="1215866"/>
                      <a:pt x="1137761" y="1171099"/>
                      <a:pt x="1159669" y="1165384"/>
                    </a:cubicBezTo>
                    <a:cubicBezTo>
                      <a:pt x="1181576" y="1159669"/>
                      <a:pt x="1219676" y="1142524"/>
                      <a:pt x="1240631" y="1103471"/>
                    </a:cubicBezTo>
                    <a:cubicBezTo>
                      <a:pt x="1254919" y="1067276"/>
                      <a:pt x="1213961" y="1007269"/>
                      <a:pt x="1172051" y="974884"/>
                    </a:cubicBezTo>
                    <a:close/>
                    <a:moveTo>
                      <a:pt x="584359" y="250984"/>
                    </a:moveTo>
                    <a:cubicBezTo>
                      <a:pt x="583406" y="251936"/>
                      <a:pt x="582454" y="251936"/>
                      <a:pt x="581501" y="252889"/>
                    </a:cubicBezTo>
                    <a:cubicBezTo>
                      <a:pt x="578644" y="250984"/>
                      <a:pt x="575786" y="250031"/>
                      <a:pt x="572929" y="250031"/>
                    </a:cubicBezTo>
                    <a:cubicBezTo>
                      <a:pt x="572929" y="250031"/>
                      <a:pt x="572929" y="250031"/>
                      <a:pt x="571976" y="250031"/>
                    </a:cubicBezTo>
                    <a:cubicBezTo>
                      <a:pt x="571024" y="250031"/>
                      <a:pt x="571024" y="249079"/>
                      <a:pt x="570071" y="249079"/>
                    </a:cubicBezTo>
                    <a:cubicBezTo>
                      <a:pt x="570071" y="248126"/>
                      <a:pt x="570071" y="247174"/>
                      <a:pt x="570071" y="246221"/>
                    </a:cubicBezTo>
                    <a:cubicBezTo>
                      <a:pt x="570071" y="245269"/>
                      <a:pt x="570071" y="244316"/>
                      <a:pt x="570071" y="243364"/>
                    </a:cubicBezTo>
                    <a:cubicBezTo>
                      <a:pt x="575786" y="241459"/>
                      <a:pt x="580549" y="238601"/>
                      <a:pt x="585311" y="234791"/>
                    </a:cubicBezTo>
                    <a:cubicBezTo>
                      <a:pt x="587216" y="238601"/>
                      <a:pt x="591026" y="242411"/>
                      <a:pt x="595789" y="244316"/>
                    </a:cubicBezTo>
                    <a:cubicBezTo>
                      <a:pt x="590074" y="244316"/>
                      <a:pt x="586264" y="247174"/>
                      <a:pt x="584359" y="250984"/>
                    </a:cubicBezTo>
                    <a:close/>
                    <a:moveTo>
                      <a:pt x="596741" y="201454"/>
                    </a:moveTo>
                    <a:cubicBezTo>
                      <a:pt x="596741" y="200501"/>
                      <a:pt x="596741" y="199549"/>
                      <a:pt x="596741" y="198596"/>
                    </a:cubicBezTo>
                    <a:cubicBezTo>
                      <a:pt x="597694" y="198596"/>
                      <a:pt x="598646" y="199549"/>
                      <a:pt x="598646" y="199549"/>
                    </a:cubicBezTo>
                    <a:cubicBezTo>
                      <a:pt x="597694" y="200501"/>
                      <a:pt x="597694" y="200501"/>
                      <a:pt x="596741" y="201454"/>
                    </a:cubicBezTo>
                    <a:close/>
                    <a:moveTo>
                      <a:pt x="606266" y="250031"/>
                    </a:moveTo>
                    <a:cubicBezTo>
                      <a:pt x="605314" y="248126"/>
                      <a:pt x="603409" y="247174"/>
                      <a:pt x="602456" y="245269"/>
                    </a:cubicBezTo>
                    <a:cubicBezTo>
                      <a:pt x="603409" y="245269"/>
                      <a:pt x="604361" y="245269"/>
                      <a:pt x="605314" y="245269"/>
                    </a:cubicBezTo>
                    <a:cubicBezTo>
                      <a:pt x="606266" y="245269"/>
                      <a:pt x="608171" y="245269"/>
                      <a:pt x="609124" y="245269"/>
                    </a:cubicBezTo>
                    <a:cubicBezTo>
                      <a:pt x="607219" y="247174"/>
                      <a:pt x="607219" y="248126"/>
                      <a:pt x="606266" y="250031"/>
                    </a:cubicBezTo>
                    <a:close/>
                    <a:moveTo>
                      <a:pt x="557689" y="407194"/>
                    </a:moveTo>
                    <a:cubicBezTo>
                      <a:pt x="556736" y="407194"/>
                      <a:pt x="556736" y="407194"/>
                      <a:pt x="555784" y="407194"/>
                    </a:cubicBezTo>
                    <a:cubicBezTo>
                      <a:pt x="555784" y="406241"/>
                      <a:pt x="555784" y="406241"/>
                      <a:pt x="555784" y="405289"/>
                    </a:cubicBezTo>
                    <a:cubicBezTo>
                      <a:pt x="555784" y="403384"/>
                      <a:pt x="555784" y="402431"/>
                      <a:pt x="554831" y="400526"/>
                    </a:cubicBezTo>
                    <a:cubicBezTo>
                      <a:pt x="555784" y="403384"/>
                      <a:pt x="557689" y="405289"/>
                      <a:pt x="559594" y="407194"/>
                    </a:cubicBezTo>
                    <a:cubicBezTo>
                      <a:pt x="560546" y="407194"/>
                      <a:pt x="559594" y="407194"/>
                      <a:pt x="557689" y="407194"/>
                    </a:cubicBezTo>
                    <a:close/>
                    <a:moveTo>
                      <a:pt x="637699" y="305276"/>
                    </a:moveTo>
                    <a:cubicBezTo>
                      <a:pt x="638651" y="307181"/>
                      <a:pt x="640556" y="308134"/>
                      <a:pt x="641509" y="309086"/>
                    </a:cubicBezTo>
                    <a:cubicBezTo>
                      <a:pt x="640556" y="309086"/>
                      <a:pt x="639604" y="310039"/>
                      <a:pt x="638651" y="310039"/>
                    </a:cubicBezTo>
                    <a:cubicBezTo>
                      <a:pt x="637699" y="308134"/>
                      <a:pt x="637699" y="307181"/>
                      <a:pt x="636746" y="306229"/>
                    </a:cubicBezTo>
                    <a:cubicBezTo>
                      <a:pt x="636746" y="305276"/>
                      <a:pt x="637699" y="305276"/>
                      <a:pt x="637699" y="305276"/>
                    </a:cubicBezTo>
                    <a:close/>
                    <a:moveTo>
                      <a:pt x="591979" y="417671"/>
                    </a:moveTo>
                    <a:cubicBezTo>
                      <a:pt x="598646" y="416719"/>
                      <a:pt x="604361" y="413861"/>
                      <a:pt x="609124" y="409099"/>
                    </a:cubicBezTo>
                    <a:cubicBezTo>
                      <a:pt x="607219" y="411956"/>
                      <a:pt x="606266" y="415766"/>
                      <a:pt x="606266" y="418624"/>
                    </a:cubicBezTo>
                    <a:cubicBezTo>
                      <a:pt x="606266" y="418624"/>
                      <a:pt x="606266" y="418624"/>
                      <a:pt x="606266" y="418624"/>
                    </a:cubicBezTo>
                    <a:cubicBezTo>
                      <a:pt x="603409" y="419576"/>
                      <a:pt x="600551" y="422434"/>
                      <a:pt x="598646" y="426244"/>
                    </a:cubicBezTo>
                    <a:cubicBezTo>
                      <a:pt x="596741" y="423386"/>
                      <a:pt x="593884" y="421481"/>
                      <a:pt x="591026" y="420529"/>
                    </a:cubicBezTo>
                    <a:cubicBezTo>
                      <a:pt x="591979" y="419576"/>
                      <a:pt x="591979" y="418624"/>
                      <a:pt x="591979" y="417671"/>
                    </a:cubicBezTo>
                    <a:close/>
                    <a:moveTo>
                      <a:pt x="594836" y="511016"/>
                    </a:moveTo>
                    <a:cubicBezTo>
                      <a:pt x="593884" y="511016"/>
                      <a:pt x="592931" y="510064"/>
                      <a:pt x="591979" y="510064"/>
                    </a:cubicBezTo>
                    <a:cubicBezTo>
                      <a:pt x="591026" y="510064"/>
                      <a:pt x="590074" y="510064"/>
                      <a:pt x="590074" y="510064"/>
                    </a:cubicBezTo>
                    <a:cubicBezTo>
                      <a:pt x="589121" y="509111"/>
                      <a:pt x="588169" y="509111"/>
                      <a:pt x="587216" y="508159"/>
                    </a:cubicBezTo>
                    <a:cubicBezTo>
                      <a:pt x="591026" y="507206"/>
                      <a:pt x="593884" y="505301"/>
                      <a:pt x="597694" y="503396"/>
                    </a:cubicBezTo>
                    <a:cubicBezTo>
                      <a:pt x="597694" y="504349"/>
                      <a:pt x="597694" y="505301"/>
                      <a:pt x="598646" y="505301"/>
                    </a:cubicBezTo>
                    <a:cubicBezTo>
                      <a:pt x="595789" y="507206"/>
                      <a:pt x="594836" y="509111"/>
                      <a:pt x="594836" y="511016"/>
                    </a:cubicBezTo>
                    <a:close/>
                    <a:moveTo>
                      <a:pt x="633889" y="447199"/>
                    </a:moveTo>
                    <a:cubicBezTo>
                      <a:pt x="630079" y="451009"/>
                      <a:pt x="628174" y="455771"/>
                      <a:pt x="627221" y="461486"/>
                    </a:cubicBezTo>
                    <a:cubicBezTo>
                      <a:pt x="627221" y="461486"/>
                      <a:pt x="626269" y="461486"/>
                      <a:pt x="626269" y="461486"/>
                    </a:cubicBezTo>
                    <a:cubicBezTo>
                      <a:pt x="615791" y="461486"/>
                      <a:pt x="608171" y="470059"/>
                      <a:pt x="608171" y="479584"/>
                    </a:cubicBezTo>
                    <a:cubicBezTo>
                      <a:pt x="608171" y="481489"/>
                      <a:pt x="608171" y="482441"/>
                      <a:pt x="609124" y="484346"/>
                    </a:cubicBezTo>
                    <a:cubicBezTo>
                      <a:pt x="609124" y="484346"/>
                      <a:pt x="608171" y="484346"/>
                      <a:pt x="608171" y="485299"/>
                    </a:cubicBezTo>
                    <a:cubicBezTo>
                      <a:pt x="608171" y="484346"/>
                      <a:pt x="608171" y="484346"/>
                      <a:pt x="608171" y="483394"/>
                    </a:cubicBezTo>
                    <a:cubicBezTo>
                      <a:pt x="608171" y="472916"/>
                      <a:pt x="602456" y="464344"/>
                      <a:pt x="593884" y="459581"/>
                    </a:cubicBezTo>
                    <a:cubicBezTo>
                      <a:pt x="600551" y="456724"/>
                      <a:pt x="604361" y="451009"/>
                      <a:pt x="606266" y="444341"/>
                    </a:cubicBezTo>
                    <a:cubicBezTo>
                      <a:pt x="608171" y="446246"/>
                      <a:pt x="611029" y="447199"/>
                      <a:pt x="614839" y="447199"/>
                    </a:cubicBezTo>
                    <a:cubicBezTo>
                      <a:pt x="619601" y="447199"/>
                      <a:pt x="624364" y="444341"/>
                      <a:pt x="626269" y="440531"/>
                    </a:cubicBezTo>
                    <a:cubicBezTo>
                      <a:pt x="627221" y="440531"/>
                      <a:pt x="629126" y="440531"/>
                      <a:pt x="630079" y="440531"/>
                    </a:cubicBezTo>
                    <a:cubicBezTo>
                      <a:pt x="631031" y="440531"/>
                      <a:pt x="631031" y="440531"/>
                      <a:pt x="631984" y="440531"/>
                    </a:cubicBezTo>
                    <a:cubicBezTo>
                      <a:pt x="632936" y="442436"/>
                      <a:pt x="634841" y="443389"/>
                      <a:pt x="636746" y="444341"/>
                    </a:cubicBezTo>
                    <a:cubicBezTo>
                      <a:pt x="633889" y="445294"/>
                      <a:pt x="633889" y="446246"/>
                      <a:pt x="633889" y="447199"/>
                    </a:cubicBezTo>
                    <a:cubicBezTo>
                      <a:pt x="633889" y="447199"/>
                      <a:pt x="633889" y="447199"/>
                      <a:pt x="633889" y="447199"/>
                    </a:cubicBezTo>
                    <a:close/>
                    <a:moveTo>
                      <a:pt x="639604" y="402431"/>
                    </a:moveTo>
                    <a:cubicBezTo>
                      <a:pt x="636746" y="400526"/>
                      <a:pt x="634841" y="399574"/>
                      <a:pt x="631031" y="399574"/>
                    </a:cubicBezTo>
                    <a:cubicBezTo>
                      <a:pt x="631031" y="395764"/>
                      <a:pt x="628174" y="392906"/>
                      <a:pt x="625316" y="391001"/>
                    </a:cubicBezTo>
                    <a:cubicBezTo>
                      <a:pt x="625316" y="390049"/>
                      <a:pt x="626269" y="389096"/>
                      <a:pt x="626269" y="388144"/>
                    </a:cubicBezTo>
                    <a:cubicBezTo>
                      <a:pt x="626269" y="385286"/>
                      <a:pt x="623411" y="382429"/>
                      <a:pt x="620554" y="382429"/>
                    </a:cubicBezTo>
                    <a:cubicBezTo>
                      <a:pt x="620554" y="379571"/>
                      <a:pt x="619601" y="376714"/>
                      <a:pt x="619601" y="374809"/>
                    </a:cubicBezTo>
                    <a:cubicBezTo>
                      <a:pt x="621506" y="375761"/>
                      <a:pt x="623411" y="375761"/>
                      <a:pt x="625316" y="375761"/>
                    </a:cubicBezTo>
                    <a:cubicBezTo>
                      <a:pt x="627221" y="375761"/>
                      <a:pt x="629126" y="374809"/>
                      <a:pt x="631031" y="373856"/>
                    </a:cubicBezTo>
                    <a:cubicBezTo>
                      <a:pt x="632936" y="377666"/>
                      <a:pt x="637699" y="380524"/>
                      <a:pt x="642461" y="380524"/>
                    </a:cubicBezTo>
                    <a:cubicBezTo>
                      <a:pt x="642461" y="385286"/>
                      <a:pt x="644366" y="390049"/>
                      <a:pt x="647224" y="394811"/>
                    </a:cubicBezTo>
                    <a:cubicBezTo>
                      <a:pt x="643414" y="396716"/>
                      <a:pt x="641509" y="399574"/>
                      <a:pt x="639604" y="402431"/>
                    </a:cubicBezTo>
                    <a:close/>
                    <a:moveTo>
                      <a:pt x="343376" y="758666"/>
                    </a:moveTo>
                    <a:cubicBezTo>
                      <a:pt x="343376" y="757714"/>
                      <a:pt x="343376" y="757714"/>
                      <a:pt x="343376" y="758666"/>
                    </a:cubicBezTo>
                    <a:cubicBezTo>
                      <a:pt x="343376" y="755809"/>
                      <a:pt x="342424" y="753904"/>
                      <a:pt x="341471" y="751999"/>
                    </a:cubicBezTo>
                    <a:cubicBezTo>
                      <a:pt x="343376" y="752951"/>
                      <a:pt x="345281" y="752951"/>
                      <a:pt x="346234" y="752951"/>
                    </a:cubicBezTo>
                    <a:cubicBezTo>
                      <a:pt x="345281" y="754856"/>
                      <a:pt x="344329" y="756761"/>
                      <a:pt x="343376" y="758666"/>
                    </a:cubicBezTo>
                    <a:close/>
                    <a:moveTo>
                      <a:pt x="109061" y="1225391"/>
                    </a:moveTo>
                    <a:cubicBezTo>
                      <a:pt x="106204" y="1221581"/>
                      <a:pt x="101441" y="1218724"/>
                      <a:pt x="95726" y="1217771"/>
                    </a:cubicBezTo>
                    <a:cubicBezTo>
                      <a:pt x="99536" y="1216819"/>
                      <a:pt x="103346" y="1213961"/>
                      <a:pt x="104299" y="1210151"/>
                    </a:cubicBezTo>
                    <a:cubicBezTo>
                      <a:pt x="111919" y="1208246"/>
                      <a:pt x="118586" y="1202531"/>
                      <a:pt x="122396" y="1195864"/>
                    </a:cubicBezTo>
                    <a:cubicBezTo>
                      <a:pt x="124301" y="1197769"/>
                      <a:pt x="126206" y="1199674"/>
                      <a:pt x="129064" y="1201579"/>
                    </a:cubicBezTo>
                    <a:cubicBezTo>
                      <a:pt x="118586" y="1204436"/>
                      <a:pt x="110014" y="1213961"/>
                      <a:pt x="109061" y="1225391"/>
                    </a:cubicBezTo>
                    <a:close/>
                    <a:moveTo>
                      <a:pt x="151924" y="1208246"/>
                    </a:moveTo>
                    <a:cubicBezTo>
                      <a:pt x="150971" y="1207294"/>
                      <a:pt x="150971" y="1207294"/>
                      <a:pt x="150019" y="1206341"/>
                    </a:cubicBezTo>
                    <a:cubicBezTo>
                      <a:pt x="150971" y="1206341"/>
                      <a:pt x="151924" y="1206341"/>
                      <a:pt x="151924" y="1206341"/>
                    </a:cubicBezTo>
                    <a:cubicBezTo>
                      <a:pt x="152876" y="1207294"/>
                      <a:pt x="151924" y="1208246"/>
                      <a:pt x="151924" y="1208246"/>
                    </a:cubicBezTo>
                    <a:close/>
                    <a:moveTo>
                      <a:pt x="290989" y="992981"/>
                    </a:moveTo>
                    <a:cubicBezTo>
                      <a:pt x="291941" y="991076"/>
                      <a:pt x="291941" y="989171"/>
                      <a:pt x="291941" y="986314"/>
                    </a:cubicBezTo>
                    <a:cubicBezTo>
                      <a:pt x="291941" y="986314"/>
                      <a:pt x="291941" y="986314"/>
                      <a:pt x="291941" y="986314"/>
                    </a:cubicBezTo>
                    <a:cubicBezTo>
                      <a:pt x="292894" y="986314"/>
                      <a:pt x="293846" y="987266"/>
                      <a:pt x="294799" y="987266"/>
                    </a:cubicBezTo>
                    <a:cubicBezTo>
                      <a:pt x="293846" y="989171"/>
                      <a:pt x="291941" y="991076"/>
                      <a:pt x="290989" y="992981"/>
                    </a:cubicBezTo>
                    <a:close/>
                    <a:moveTo>
                      <a:pt x="309086" y="1652111"/>
                    </a:moveTo>
                    <a:cubicBezTo>
                      <a:pt x="309086" y="1651159"/>
                      <a:pt x="309086" y="1650206"/>
                      <a:pt x="310039" y="1649254"/>
                    </a:cubicBezTo>
                    <a:cubicBezTo>
                      <a:pt x="310039" y="1649254"/>
                      <a:pt x="310991" y="1650206"/>
                      <a:pt x="310991" y="1650206"/>
                    </a:cubicBezTo>
                    <a:cubicBezTo>
                      <a:pt x="310991" y="1651159"/>
                      <a:pt x="310039" y="1651159"/>
                      <a:pt x="309086" y="1652111"/>
                    </a:cubicBezTo>
                    <a:close/>
                    <a:moveTo>
                      <a:pt x="259556" y="1822609"/>
                    </a:moveTo>
                    <a:cubicBezTo>
                      <a:pt x="260509" y="1820704"/>
                      <a:pt x="260509" y="1818799"/>
                      <a:pt x="261461" y="1816894"/>
                    </a:cubicBezTo>
                    <a:cubicBezTo>
                      <a:pt x="262414" y="1816894"/>
                      <a:pt x="264319" y="1816894"/>
                      <a:pt x="265271" y="1816894"/>
                    </a:cubicBezTo>
                    <a:cubicBezTo>
                      <a:pt x="265271" y="1817846"/>
                      <a:pt x="266224" y="1817846"/>
                      <a:pt x="266224" y="1817846"/>
                    </a:cubicBezTo>
                    <a:cubicBezTo>
                      <a:pt x="263366" y="1819751"/>
                      <a:pt x="261461" y="1820704"/>
                      <a:pt x="259556" y="1822609"/>
                    </a:cubicBezTo>
                    <a:close/>
                    <a:moveTo>
                      <a:pt x="330994" y="1783556"/>
                    </a:moveTo>
                    <a:cubicBezTo>
                      <a:pt x="330041" y="1783556"/>
                      <a:pt x="330041" y="1783556"/>
                      <a:pt x="329089" y="1783556"/>
                    </a:cubicBezTo>
                    <a:cubicBezTo>
                      <a:pt x="328136" y="1782604"/>
                      <a:pt x="327184" y="1781651"/>
                      <a:pt x="326231" y="1781651"/>
                    </a:cubicBezTo>
                    <a:cubicBezTo>
                      <a:pt x="324326" y="1779746"/>
                      <a:pt x="323374" y="1778794"/>
                      <a:pt x="321469" y="1777841"/>
                    </a:cubicBezTo>
                    <a:cubicBezTo>
                      <a:pt x="322421" y="1775936"/>
                      <a:pt x="322421" y="1774031"/>
                      <a:pt x="323374" y="1772126"/>
                    </a:cubicBezTo>
                    <a:cubicBezTo>
                      <a:pt x="325279" y="1773079"/>
                      <a:pt x="327184" y="1773079"/>
                      <a:pt x="329089" y="1773079"/>
                    </a:cubicBezTo>
                    <a:cubicBezTo>
                      <a:pt x="331946" y="1773079"/>
                      <a:pt x="333851" y="1772126"/>
                      <a:pt x="335756" y="1771174"/>
                    </a:cubicBezTo>
                    <a:cubicBezTo>
                      <a:pt x="333851" y="1774984"/>
                      <a:pt x="331946" y="1778794"/>
                      <a:pt x="330994" y="1783556"/>
                    </a:cubicBezTo>
                    <a:close/>
                    <a:moveTo>
                      <a:pt x="442436" y="1450181"/>
                    </a:moveTo>
                    <a:cubicBezTo>
                      <a:pt x="444341" y="1453991"/>
                      <a:pt x="447199" y="1456849"/>
                      <a:pt x="451009" y="1458754"/>
                    </a:cubicBezTo>
                    <a:cubicBezTo>
                      <a:pt x="448151" y="1460659"/>
                      <a:pt x="446246" y="1462564"/>
                      <a:pt x="444341" y="1465421"/>
                    </a:cubicBezTo>
                    <a:cubicBezTo>
                      <a:pt x="443389" y="1461611"/>
                      <a:pt x="440531" y="1457801"/>
                      <a:pt x="437674" y="1454944"/>
                    </a:cubicBezTo>
                    <a:cubicBezTo>
                      <a:pt x="438626" y="1453039"/>
                      <a:pt x="440531" y="1452086"/>
                      <a:pt x="442436" y="1450181"/>
                    </a:cubicBezTo>
                    <a:close/>
                    <a:moveTo>
                      <a:pt x="426244" y="1592104"/>
                    </a:moveTo>
                    <a:cubicBezTo>
                      <a:pt x="425291" y="1589246"/>
                      <a:pt x="423386" y="1587341"/>
                      <a:pt x="420529" y="1587341"/>
                    </a:cubicBezTo>
                    <a:cubicBezTo>
                      <a:pt x="420529" y="1587341"/>
                      <a:pt x="419576" y="1587341"/>
                      <a:pt x="419576" y="1587341"/>
                    </a:cubicBezTo>
                    <a:cubicBezTo>
                      <a:pt x="420529" y="1584484"/>
                      <a:pt x="421481" y="1580674"/>
                      <a:pt x="421481" y="1576864"/>
                    </a:cubicBezTo>
                    <a:cubicBezTo>
                      <a:pt x="421481" y="1575911"/>
                      <a:pt x="421481" y="1575911"/>
                      <a:pt x="421481" y="1574959"/>
                    </a:cubicBezTo>
                    <a:cubicBezTo>
                      <a:pt x="421481" y="1574959"/>
                      <a:pt x="422434" y="1574959"/>
                      <a:pt x="422434" y="1574959"/>
                    </a:cubicBezTo>
                    <a:cubicBezTo>
                      <a:pt x="423386" y="1575911"/>
                      <a:pt x="425291" y="1576864"/>
                      <a:pt x="426244" y="1577816"/>
                    </a:cubicBezTo>
                    <a:cubicBezTo>
                      <a:pt x="426244" y="1578769"/>
                      <a:pt x="426244" y="1579721"/>
                      <a:pt x="426244" y="1580674"/>
                    </a:cubicBezTo>
                    <a:cubicBezTo>
                      <a:pt x="426244" y="1585436"/>
                      <a:pt x="427196" y="1589246"/>
                      <a:pt x="430054" y="1593056"/>
                    </a:cubicBezTo>
                    <a:cubicBezTo>
                      <a:pt x="428149" y="1592104"/>
                      <a:pt x="427196" y="1592104"/>
                      <a:pt x="426244" y="1592104"/>
                    </a:cubicBezTo>
                    <a:close/>
                    <a:moveTo>
                      <a:pt x="431959" y="1518761"/>
                    </a:moveTo>
                    <a:cubicBezTo>
                      <a:pt x="430054" y="1517809"/>
                      <a:pt x="427196" y="1517809"/>
                      <a:pt x="425291" y="1517809"/>
                    </a:cubicBezTo>
                    <a:cubicBezTo>
                      <a:pt x="422434" y="1517809"/>
                      <a:pt x="418624" y="1518761"/>
                      <a:pt x="415766" y="1519714"/>
                    </a:cubicBezTo>
                    <a:cubicBezTo>
                      <a:pt x="415766" y="1518761"/>
                      <a:pt x="416719" y="1517809"/>
                      <a:pt x="416719" y="1515904"/>
                    </a:cubicBezTo>
                    <a:cubicBezTo>
                      <a:pt x="416719" y="1513046"/>
                      <a:pt x="415766" y="1510189"/>
                      <a:pt x="413861" y="1508284"/>
                    </a:cubicBezTo>
                    <a:cubicBezTo>
                      <a:pt x="417671" y="1507331"/>
                      <a:pt x="419576" y="1503521"/>
                      <a:pt x="419576" y="1499711"/>
                    </a:cubicBezTo>
                    <a:cubicBezTo>
                      <a:pt x="419576" y="1497806"/>
                      <a:pt x="418624" y="1496854"/>
                      <a:pt x="418624" y="1494949"/>
                    </a:cubicBezTo>
                    <a:cubicBezTo>
                      <a:pt x="420529" y="1493044"/>
                      <a:pt x="422434" y="1490186"/>
                      <a:pt x="422434" y="1486376"/>
                    </a:cubicBezTo>
                    <a:cubicBezTo>
                      <a:pt x="422434" y="1485424"/>
                      <a:pt x="422434" y="1485424"/>
                      <a:pt x="422434" y="1484471"/>
                    </a:cubicBezTo>
                    <a:cubicBezTo>
                      <a:pt x="422434" y="1484471"/>
                      <a:pt x="422434" y="1484471"/>
                      <a:pt x="422434" y="1484471"/>
                    </a:cubicBezTo>
                    <a:cubicBezTo>
                      <a:pt x="424339" y="1488281"/>
                      <a:pt x="428149" y="1491139"/>
                      <a:pt x="431959" y="1491139"/>
                    </a:cubicBezTo>
                    <a:cubicBezTo>
                      <a:pt x="432911" y="1491139"/>
                      <a:pt x="434816" y="1491139"/>
                      <a:pt x="435769" y="1490186"/>
                    </a:cubicBezTo>
                    <a:cubicBezTo>
                      <a:pt x="435769" y="1491139"/>
                      <a:pt x="436721" y="1492091"/>
                      <a:pt x="436721" y="1493044"/>
                    </a:cubicBezTo>
                    <a:cubicBezTo>
                      <a:pt x="432911" y="1495901"/>
                      <a:pt x="430054" y="1499711"/>
                      <a:pt x="430054" y="1505426"/>
                    </a:cubicBezTo>
                    <a:cubicBezTo>
                      <a:pt x="430054" y="1509236"/>
                      <a:pt x="431959" y="1513046"/>
                      <a:pt x="434816" y="1515904"/>
                    </a:cubicBezTo>
                    <a:cubicBezTo>
                      <a:pt x="432911" y="1518761"/>
                      <a:pt x="431959" y="1518761"/>
                      <a:pt x="431959" y="1518761"/>
                    </a:cubicBezTo>
                    <a:close/>
                    <a:moveTo>
                      <a:pt x="445294" y="1609249"/>
                    </a:moveTo>
                    <a:cubicBezTo>
                      <a:pt x="442436" y="1606391"/>
                      <a:pt x="439579" y="1604486"/>
                      <a:pt x="435769" y="1603534"/>
                    </a:cubicBezTo>
                    <a:cubicBezTo>
                      <a:pt x="435769" y="1603534"/>
                      <a:pt x="435769" y="1603534"/>
                      <a:pt x="435769" y="1603534"/>
                    </a:cubicBezTo>
                    <a:cubicBezTo>
                      <a:pt x="435769" y="1601629"/>
                      <a:pt x="435769" y="1600676"/>
                      <a:pt x="434816" y="1598771"/>
                    </a:cubicBezTo>
                    <a:cubicBezTo>
                      <a:pt x="438626" y="1601629"/>
                      <a:pt x="443389" y="1603534"/>
                      <a:pt x="449104" y="1603534"/>
                    </a:cubicBezTo>
                    <a:cubicBezTo>
                      <a:pt x="449104" y="1603534"/>
                      <a:pt x="449104" y="1603534"/>
                      <a:pt x="450056" y="1603534"/>
                    </a:cubicBezTo>
                    <a:cubicBezTo>
                      <a:pt x="451009" y="1604486"/>
                      <a:pt x="451009" y="1605439"/>
                      <a:pt x="451961" y="1606391"/>
                    </a:cubicBezTo>
                    <a:cubicBezTo>
                      <a:pt x="449104" y="1607344"/>
                      <a:pt x="447199" y="1608296"/>
                      <a:pt x="445294" y="1609249"/>
                    </a:cubicBezTo>
                    <a:close/>
                    <a:moveTo>
                      <a:pt x="452914" y="1518761"/>
                    </a:moveTo>
                    <a:cubicBezTo>
                      <a:pt x="452914" y="1518761"/>
                      <a:pt x="451961" y="1517809"/>
                      <a:pt x="451961" y="1517809"/>
                    </a:cubicBezTo>
                    <a:cubicBezTo>
                      <a:pt x="451961" y="1517809"/>
                      <a:pt x="452914" y="1516856"/>
                      <a:pt x="452914" y="1516856"/>
                    </a:cubicBezTo>
                    <a:cubicBezTo>
                      <a:pt x="453866" y="1516856"/>
                      <a:pt x="453866" y="1517809"/>
                      <a:pt x="454819" y="1517809"/>
                    </a:cubicBezTo>
                    <a:cubicBezTo>
                      <a:pt x="452914" y="1518761"/>
                      <a:pt x="452914" y="1518761"/>
                      <a:pt x="452914" y="1518761"/>
                    </a:cubicBezTo>
                    <a:close/>
                    <a:moveTo>
                      <a:pt x="666274" y="511969"/>
                    </a:moveTo>
                    <a:cubicBezTo>
                      <a:pt x="667226" y="511016"/>
                      <a:pt x="667226" y="510064"/>
                      <a:pt x="668179" y="509111"/>
                    </a:cubicBezTo>
                    <a:lnTo>
                      <a:pt x="668179" y="511969"/>
                    </a:lnTo>
                    <a:cubicBezTo>
                      <a:pt x="667226" y="511969"/>
                      <a:pt x="666274" y="511969"/>
                      <a:pt x="666274" y="511969"/>
                    </a:cubicBezTo>
                    <a:close/>
                    <a:moveTo>
                      <a:pt x="657701" y="574834"/>
                    </a:moveTo>
                    <a:cubicBezTo>
                      <a:pt x="658654" y="574834"/>
                      <a:pt x="659606" y="573881"/>
                      <a:pt x="659606" y="572929"/>
                    </a:cubicBezTo>
                    <a:lnTo>
                      <a:pt x="659606" y="575786"/>
                    </a:lnTo>
                    <a:cubicBezTo>
                      <a:pt x="658654" y="575786"/>
                      <a:pt x="658654" y="575786"/>
                      <a:pt x="657701" y="574834"/>
                    </a:cubicBezTo>
                    <a:close/>
                    <a:moveTo>
                      <a:pt x="502444" y="1197769"/>
                    </a:moveTo>
                    <a:cubicBezTo>
                      <a:pt x="504349" y="1198721"/>
                      <a:pt x="505301" y="1198721"/>
                      <a:pt x="507206" y="1198721"/>
                    </a:cubicBezTo>
                    <a:cubicBezTo>
                      <a:pt x="509111" y="1198721"/>
                      <a:pt x="510064" y="1198721"/>
                      <a:pt x="511969" y="1197769"/>
                    </a:cubicBezTo>
                    <a:cubicBezTo>
                      <a:pt x="512921" y="1210151"/>
                      <a:pt x="519589" y="1220629"/>
                      <a:pt x="529114" y="1227296"/>
                    </a:cubicBezTo>
                    <a:cubicBezTo>
                      <a:pt x="528161" y="1228249"/>
                      <a:pt x="527209" y="1229201"/>
                      <a:pt x="526256" y="1230154"/>
                    </a:cubicBezTo>
                    <a:cubicBezTo>
                      <a:pt x="525304" y="1230154"/>
                      <a:pt x="525304" y="1230154"/>
                      <a:pt x="524351" y="1230154"/>
                    </a:cubicBezTo>
                    <a:cubicBezTo>
                      <a:pt x="519589" y="1224439"/>
                      <a:pt x="511969" y="1220629"/>
                      <a:pt x="504349" y="1220629"/>
                    </a:cubicBezTo>
                    <a:cubicBezTo>
                      <a:pt x="504349" y="1220629"/>
                      <a:pt x="504349" y="1220629"/>
                      <a:pt x="503396" y="1220629"/>
                    </a:cubicBezTo>
                    <a:cubicBezTo>
                      <a:pt x="501491" y="1217771"/>
                      <a:pt x="499586" y="1215866"/>
                      <a:pt x="497681" y="1213961"/>
                    </a:cubicBezTo>
                    <a:cubicBezTo>
                      <a:pt x="501491" y="1212056"/>
                      <a:pt x="504349" y="1208246"/>
                      <a:pt x="504349" y="1203484"/>
                    </a:cubicBezTo>
                    <a:cubicBezTo>
                      <a:pt x="504349" y="1201579"/>
                      <a:pt x="503396" y="1199674"/>
                      <a:pt x="502444" y="1197769"/>
                    </a:cubicBezTo>
                    <a:close/>
                    <a:moveTo>
                      <a:pt x="574834" y="1231106"/>
                    </a:moveTo>
                    <a:cubicBezTo>
                      <a:pt x="574834" y="1231106"/>
                      <a:pt x="574834" y="1230154"/>
                      <a:pt x="574834" y="1231106"/>
                    </a:cubicBezTo>
                    <a:cubicBezTo>
                      <a:pt x="576739" y="1229201"/>
                      <a:pt x="578644" y="1228249"/>
                      <a:pt x="579596" y="1226344"/>
                    </a:cubicBezTo>
                    <a:lnTo>
                      <a:pt x="579596" y="1229201"/>
                    </a:lnTo>
                    <a:cubicBezTo>
                      <a:pt x="577691" y="1230154"/>
                      <a:pt x="575786" y="1230154"/>
                      <a:pt x="574834" y="1231106"/>
                    </a:cubicBezTo>
                    <a:close/>
                    <a:moveTo>
                      <a:pt x="516731" y="1371124"/>
                    </a:moveTo>
                    <a:cubicBezTo>
                      <a:pt x="517684" y="1371124"/>
                      <a:pt x="517684" y="1371124"/>
                      <a:pt x="518636" y="1371124"/>
                    </a:cubicBezTo>
                    <a:cubicBezTo>
                      <a:pt x="517684" y="1372076"/>
                      <a:pt x="517684" y="1372076"/>
                      <a:pt x="516731" y="1373029"/>
                    </a:cubicBezTo>
                    <a:cubicBezTo>
                      <a:pt x="516731" y="1372076"/>
                      <a:pt x="516731" y="1371124"/>
                      <a:pt x="516731" y="1371124"/>
                    </a:cubicBezTo>
                    <a:close/>
                    <a:moveTo>
                      <a:pt x="615791" y="838676"/>
                    </a:moveTo>
                    <a:cubicBezTo>
                      <a:pt x="618649" y="842486"/>
                      <a:pt x="622459" y="844391"/>
                      <a:pt x="627221" y="845344"/>
                    </a:cubicBezTo>
                    <a:lnTo>
                      <a:pt x="627221" y="847249"/>
                    </a:lnTo>
                    <a:cubicBezTo>
                      <a:pt x="627221" y="848201"/>
                      <a:pt x="626269" y="848201"/>
                      <a:pt x="626269" y="849154"/>
                    </a:cubicBezTo>
                    <a:cubicBezTo>
                      <a:pt x="624364" y="849154"/>
                      <a:pt x="622459" y="848201"/>
                      <a:pt x="620554" y="848201"/>
                    </a:cubicBezTo>
                    <a:cubicBezTo>
                      <a:pt x="616744" y="848201"/>
                      <a:pt x="613886" y="849154"/>
                      <a:pt x="610076" y="849154"/>
                    </a:cubicBezTo>
                    <a:cubicBezTo>
                      <a:pt x="610076" y="848201"/>
                      <a:pt x="610076" y="847249"/>
                      <a:pt x="610076" y="847249"/>
                    </a:cubicBezTo>
                    <a:cubicBezTo>
                      <a:pt x="610076" y="845344"/>
                      <a:pt x="610076" y="844391"/>
                      <a:pt x="609124" y="842486"/>
                    </a:cubicBezTo>
                    <a:cubicBezTo>
                      <a:pt x="611029" y="842486"/>
                      <a:pt x="613886" y="840581"/>
                      <a:pt x="615791" y="838676"/>
                    </a:cubicBezTo>
                    <a:close/>
                    <a:moveTo>
                      <a:pt x="571024" y="938689"/>
                    </a:moveTo>
                    <a:cubicBezTo>
                      <a:pt x="572929" y="941546"/>
                      <a:pt x="574834" y="942499"/>
                      <a:pt x="577691" y="943451"/>
                    </a:cubicBezTo>
                    <a:cubicBezTo>
                      <a:pt x="576739" y="944404"/>
                      <a:pt x="575786" y="945356"/>
                      <a:pt x="575786" y="946309"/>
                    </a:cubicBezTo>
                    <a:cubicBezTo>
                      <a:pt x="573881" y="943451"/>
                      <a:pt x="571976" y="940594"/>
                      <a:pt x="571024" y="938689"/>
                    </a:cubicBezTo>
                    <a:cubicBezTo>
                      <a:pt x="570071" y="938689"/>
                      <a:pt x="571024" y="938689"/>
                      <a:pt x="571024" y="938689"/>
                    </a:cubicBezTo>
                    <a:close/>
                    <a:moveTo>
                      <a:pt x="552926" y="718661"/>
                    </a:moveTo>
                    <a:cubicBezTo>
                      <a:pt x="558641" y="717709"/>
                      <a:pt x="562451" y="714851"/>
                      <a:pt x="566261" y="710089"/>
                    </a:cubicBezTo>
                    <a:cubicBezTo>
                      <a:pt x="567214" y="710089"/>
                      <a:pt x="567214" y="710089"/>
                      <a:pt x="568166" y="711041"/>
                    </a:cubicBezTo>
                    <a:cubicBezTo>
                      <a:pt x="567214" y="713899"/>
                      <a:pt x="567214" y="716756"/>
                      <a:pt x="567214" y="719614"/>
                    </a:cubicBezTo>
                    <a:cubicBezTo>
                      <a:pt x="567214" y="720566"/>
                      <a:pt x="567214" y="721519"/>
                      <a:pt x="567214" y="723424"/>
                    </a:cubicBezTo>
                    <a:cubicBezTo>
                      <a:pt x="566261" y="723424"/>
                      <a:pt x="565309" y="723424"/>
                      <a:pt x="565309" y="724376"/>
                    </a:cubicBezTo>
                    <a:cubicBezTo>
                      <a:pt x="561499" y="722471"/>
                      <a:pt x="557689" y="720566"/>
                      <a:pt x="552926" y="720566"/>
                    </a:cubicBezTo>
                    <a:cubicBezTo>
                      <a:pt x="552926" y="719614"/>
                      <a:pt x="552926" y="718661"/>
                      <a:pt x="552926" y="718661"/>
                    </a:cubicBezTo>
                    <a:close/>
                    <a:moveTo>
                      <a:pt x="553879" y="816769"/>
                    </a:moveTo>
                    <a:cubicBezTo>
                      <a:pt x="556736" y="812959"/>
                      <a:pt x="558641" y="809149"/>
                      <a:pt x="559594" y="804386"/>
                    </a:cubicBezTo>
                    <a:cubicBezTo>
                      <a:pt x="560546" y="804386"/>
                      <a:pt x="560546" y="804386"/>
                      <a:pt x="561499" y="804386"/>
                    </a:cubicBezTo>
                    <a:cubicBezTo>
                      <a:pt x="563404" y="806291"/>
                      <a:pt x="566261" y="807244"/>
                      <a:pt x="569119" y="808196"/>
                    </a:cubicBezTo>
                    <a:cubicBezTo>
                      <a:pt x="568166" y="810101"/>
                      <a:pt x="568166" y="812006"/>
                      <a:pt x="568166" y="813911"/>
                    </a:cubicBezTo>
                    <a:cubicBezTo>
                      <a:pt x="565309" y="815816"/>
                      <a:pt x="563404" y="818674"/>
                      <a:pt x="563404" y="822484"/>
                    </a:cubicBezTo>
                    <a:cubicBezTo>
                      <a:pt x="563404" y="823436"/>
                      <a:pt x="563404" y="823436"/>
                      <a:pt x="563404" y="824389"/>
                    </a:cubicBezTo>
                    <a:cubicBezTo>
                      <a:pt x="558641" y="824389"/>
                      <a:pt x="553879" y="825341"/>
                      <a:pt x="550069" y="828199"/>
                    </a:cubicBezTo>
                    <a:cubicBezTo>
                      <a:pt x="552926" y="824389"/>
                      <a:pt x="553879" y="820579"/>
                      <a:pt x="553879" y="816769"/>
                    </a:cubicBezTo>
                    <a:close/>
                    <a:moveTo>
                      <a:pt x="547211" y="968216"/>
                    </a:moveTo>
                    <a:cubicBezTo>
                      <a:pt x="547211" y="969169"/>
                      <a:pt x="547211" y="969169"/>
                      <a:pt x="547211" y="970121"/>
                    </a:cubicBezTo>
                    <a:cubicBezTo>
                      <a:pt x="547211" y="972979"/>
                      <a:pt x="550069" y="975836"/>
                      <a:pt x="552926" y="975836"/>
                    </a:cubicBezTo>
                    <a:cubicBezTo>
                      <a:pt x="555784" y="975836"/>
                      <a:pt x="557689" y="973931"/>
                      <a:pt x="558641" y="972026"/>
                    </a:cubicBezTo>
                    <a:cubicBezTo>
                      <a:pt x="558641" y="972026"/>
                      <a:pt x="558641" y="972026"/>
                      <a:pt x="558641" y="972026"/>
                    </a:cubicBezTo>
                    <a:cubicBezTo>
                      <a:pt x="560546" y="972026"/>
                      <a:pt x="561499" y="972026"/>
                      <a:pt x="563404" y="971074"/>
                    </a:cubicBezTo>
                    <a:cubicBezTo>
                      <a:pt x="563404" y="972026"/>
                      <a:pt x="562451" y="972979"/>
                      <a:pt x="562451" y="973931"/>
                    </a:cubicBezTo>
                    <a:cubicBezTo>
                      <a:pt x="562451" y="976789"/>
                      <a:pt x="564356" y="979646"/>
                      <a:pt x="567214" y="980599"/>
                    </a:cubicBezTo>
                    <a:cubicBezTo>
                      <a:pt x="568166" y="984409"/>
                      <a:pt x="569119" y="988219"/>
                      <a:pt x="571024" y="991076"/>
                    </a:cubicBezTo>
                    <a:cubicBezTo>
                      <a:pt x="570071" y="991076"/>
                      <a:pt x="568166" y="992029"/>
                      <a:pt x="567214" y="992029"/>
                    </a:cubicBezTo>
                    <a:cubicBezTo>
                      <a:pt x="565309" y="990124"/>
                      <a:pt x="562451" y="989171"/>
                      <a:pt x="559594" y="989171"/>
                    </a:cubicBezTo>
                    <a:cubicBezTo>
                      <a:pt x="553879" y="989171"/>
                      <a:pt x="550069" y="992981"/>
                      <a:pt x="548164" y="996791"/>
                    </a:cubicBezTo>
                    <a:cubicBezTo>
                      <a:pt x="547211" y="997744"/>
                      <a:pt x="546259" y="999649"/>
                      <a:pt x="545306" y="1001554"/>
                    </a:cubicBezTo>
                    <a:cubicBezTo>
                      <a:pt x="543401" y="998696"/>
                      <a:pt x="539591" y="995839"/>
                      <a:pt x="536734" y="994886"/>
                    </a:cubicBezTo>
                    <a:cubicBezTo>
                      <a:pt x="536734" y="993934"/>
                      <a:pt x="537686" y="992981"/>
                      <a:pt x="537686" y="992029"/>
                    </a:cubicBezTo>
                    <a:cubicBezTo>
                      <a:pt x="537686" y="988219"/>
                      <a:pt x="534829" y="985361"/>
                      <a:pt x="531019" y="985361"/>
                    </a:cubicBezTo>
                    <a:cubicBezTo>
                      <a:pt x="527209" y="985361"/>
                      <a:pt x="524351" y="988219"/>
                      <a:pt x="524351" y="992029"/>
                    </a:cubicBezTo>
                    <a:cubicBezTo>
                      <a:pt x="524351" y="992981"/>
                      <a:pt x="524351" y="992981"/>
                      <a:pt x="524351" y="993934"/>
                    </a:cubicBezTo>
                    <a:cubicBezTo>
                      <a:pt x="518636" y="995839"/>
                      <a:pt x="513874" y="999649"/>
                      <a:pt x="511016" y="1004411"/>
                    </a:cubicBezTo>
                    <a:cubicBezTo>
                      <a:pt x="509111" y="1002506"/>
                      <a:pt x="507206" y="1000601"/>
                      <a:pt x="504349" y="1000601"/>
                    </a:cubicBezTo>
                    <a:cubicBezTo>
                      <a:pt x="504349" y="1000601"/>
                      <a:pt x="504349" y="1000601"/>
                      <a:pt x="503396" y="1000601"/>
                    </a:cubicBezTo>
                    <a:cubicBezTo>
                      <a:pt x="503396" y="998696"/>
                      <a:pt x="502444" y="996791"/>
                      <a:pt x="501491" y="995839"/>
                    </a:cubicBezTo>
                    <a:cubicBezTo>
                      <a:pt x="501491" y="995839"/>
                      <a:pt x="501491" y="995839"/>
                      <a:pt x="502444" y="995839"/>
                    </a:cubicBezTo>
                    <a:cubicBezTo>
                      <a:pt x="514826" y="995839"/>
                      <a:pt x="524351" y="986314"/>
                      <a:pt x="524351" y="973931"/>
                    </a:cubicBezTo>
                    <a:cubicBezTo>
                      <a:pt x="524351" y="973931"/>
                      <a:pt x="524351" y="972979"/>
                      <a:pt x="524351" y="972979"/>
                    </a:cubicBezTo>
                    <a:cubicBezTo>
                      <a:pt x="525304" y="973931"/>
                      <a:pt x="527209" y="973931"/>
                      <a:pt x="529114" y="973931"/>
                    </a:cubicBezTo>
                    <a:cubicBezTo>
                      <a:pt x="535781" y="973931"/>
                      <a:pt x="541496" y="968216"/>
                      <a:pt x="541496" y="961549"/>
                    </a:cubicBezTo>
                    <a:cubicBezTo>
                      <a:pt x="541496" y="954881"/>
                      <a:pt x="535781" y="949166"/>
                      <a:pt x="529114" y="949166"/>
                    </a:cubicBezTo>
                    <a:cubicBezTo>
                      <a:pt x="525304" y="949166"/>
                      <a:pt x="521494" y="951071"/>
                      <a:pt x="519589" y="954881"/>
                    </a:cubicBezTo>
                    <a:cubicBezTo>
                      <a:pt x="519589" y="953929"/>
                      <a:pt x="520541" y="952024"/>
                      <a:pt x="520541" y="951071"/>
                    </a:cubicBezTo>
                    <a:cubicBezTo>
                      <a:pt x="520541" y="940594"/>
                      <a:pt x="511969" y="931069"/>
                      <a:pt x="500539" y="931069"/>
                    </a:cubicBezTo>
                    <a:cubicBezTo>
                      <a:pt x="497681" y="931069"/>
                      <a:pt x="495776" y="932021"/>
                      <a:pt x="492919" y="932974"/>
                    </a:cubicBezTo>
                    <a:cubicBezTo>
                      <a:pt x="491966" y="929164"/>
                      <a:pt x="488156" y="926306"/>
                      <a:pt x="484346" y="925354"/>
                    </a:cubicBezTo>
                    <a:cubicBezTo>
                      <a:pt x="485299" y="923449"/>
                      <a:pt x="486251" y="920591"/>
                      <a:pt x="486251" y="917734"/>
                    </a:cubicBezTo>
                    <a:cubicBezTo>
                      <a:pt x="486251" y="915829"/>
                      <a:pt x="486251" y="914876"/>
                      <a:pt x="485299" y="912971"/>
                    </a:cubicBezTo>
                    <a:cubicBezTo>
                      <a:pt x="487204" y="911066"/>
                      <a:pt x="488156" y="909161"/>
                      <a:pt x="488156" y="906304"/>
                    </a:cubicBezTo>
                    <a:cubicBezTo>
                      <a:pt x="488156" y="904399"/>
                      <a:pt x="487204" y="903446"/>
                      <a:pt x="486251" y="901541"/>
                    </a:cubicBezTo>
                    <a:cubicBezTo>
                      <a:pt x="489109" y="899636"/>
                      <a:pt x="491014" y="896779"/>
                      <a:pt x="492919" y="893921"/>
                    </a:cubicBezTo>
                    <a:cubicBezTo>
                      <a:pt x="495776" y="899636"/>
                      <a:pt x="500539" y="904399"/>
                      <a:pt x="505301" y="907256"/>
                    </a:cubicBezTo>
                    <a:cubicBezTo>
                      <a:pt x="505301" y="907256"/>
                      <a:pt x="505301" y="907256"/>
                      <a:pt x="505301" y="907256"/>
                    </a:cubicBezTo>
                    <a:cubicBezTo>
                      <a:pt x="505301" y="921544"/>
                      <a:pt x="512921" y="934879"/>
                      <a:pt x="525304" y="941546"/>
                    </a:cubicBezTo>
                    <a:cubicBezTo>
                      <a:pt x="528161" y="945356"/>
                      <a:pt x="532924" y="947261"/>
                      <a:pt x="537686" y="947261"/>
                    </a:cubicBezTo>
                    <a:cubicBezTo>
                      <a:pt x="537686" y="947261"/>
                      <a:pt x="538639" y="947261"/>
                      <a:pt x="538639" y="947261"/>
                    </a:cubicBezTo>
                    <a:cubicBezTo>
                      <a:pt x="538639" y="947261"/>
                      <a:pt x="539591" y="947261"/>
                      <a:pt x="539591" y="948214"/>
                    </a:cubicBezTo>
                    <a:cubicBezTo>
                      <a:pt x="539591" y="949166"/>
                      <a:pt x="539591" y="951071"/>
                      <a:pt x="539591" y="952024"/>
                    </a:cubicBezTo>
                    <a:cubicBezTo>
                      <a:pt x="539591" y="959644"/>
                      <a:pt x="542449" y="964406"/>
                      <a:pt x="547211" y="968216"/>
                    </a:cubicBezTo>
                    <a:close/>
                    <a:moveTo>
                      <a:pt x="549116" y="1032986"/>
                    </a:moveTo>
                    <a:cubicBezTo>
                      <a:pt x="543401" y="1036796"/>
                      <a:pt x="539591" y="1041559"/>
                      <a:pt x="536734" y="1048226"/>
                    </a:cubicBezTo>
                    <a:cubicBezTo>
                      <a:pt x="535781" y="1048226"/>
                      <a:pt x="534829" y="1048226"/>
                      <a:pt x="532924" y="1048226"/>
                    </a:cubicBezTo>
                    <a:cubicBezTo>
                      <a:pt x="531971" y="1048226"/>
                      <a:pt x="531971" y="1048226"/>
                      <a:pt x="531019" y="1048226"/>
                    </a:cubicBezTo>
                    <a:cubicBezTo>
                      <a:pt x="531019" y="1048226"/>
                      <a:pt x="531019" y="1048226"/>
                      <a:pt x="531019" y="1047274"/>
                    </a:cubicBezTo>
                    <a:cubicBezTo>
                      <a:pt x="533876" y="1044416"/>
                      <a:pt x="535781" y="1041559"/>
                      <a:pt x="535781" y="1036796"/>
                    </a:cubicBezTo>
                    <a:cubicBezTo>
                      <a:pt x="535781" y="1035844"/>
                      <a:pt x="535781" y="1034891"/>
                      <a:pt x="534829" y="1032986"/>
                    </a:cubicBezTo>
                    <a:cubicBezTo>
                      <a:pt x="540544" y="1031081"/>
                      <a:pt x="545306" y="1025366"/>
                      <a:pt x="547211" y="1018699"/>
                    </a:cubicBezTo>
                    <a:cubicBezTo>
                      <a:pt x="547211" y="1018699"/>
                      <a:pt x="548164" y="1019651"/>
                      <a:pt x="548164" y="1019651"/>
                    </a:cubicBezTo>
                    <a:cubicBezTo>
                      <a:pt x="547211" y="1021556"/>
                      <a:pt x="547211" y="1024414"/>
                      <a:pt x="547211" y="1026319"/>
                    </a:cubicBezTo>
                    <a:cubicBezTo>
                      <a:pt x="548164" y="1029176"/>
                      <a:pt x="548164" y="1031081"/>
                      <a:pt x="549116" y="1032986"/>
                    </a:cubicBezTo>
                    <a:close/>
                    <a:moveTo>
                      <a:pt x="506254" y="814864"/>
                    </a:moveTo>
                    <a:cubicBezTo>
                      <a:pt x="503396" y="813911"/>
                      <a:pt x="500539" y="812959"/>
                      <a:pt x="497681" y="812959"/>
                    </a:cubicBezTo>
                    <a:cubicBezTo>
                      <a:pt x="497681" y="812959"/>
                      <a:pt x="497681" y="812959"/>
                      <a:pt x="497681" y="812959"/>
                    </a:cubicBezTo>
                    <a:cubicBezTo>
                      <a:pt x="501491" y="812006"/>
                      <a:pt x="504349" y="809149"/>
                      <a:pt x="507206" y="806291"/>
                    </a:cubicBezTo>
                    <a:cubicBezTo>
                      <a:pt x="508159" y="806291"/>
                      <a:pt x="508159" y="805339"/>
                      <a:pt x="509111" y="805339"/>
                    </a:cubicBezTo>
                    <a:cubicBezTo>
                      <a:pt x="509111" y="805339"/>
                      <a:pt x="509111" y="805339"/>
                      <a:pt x="509111" y="806291"/>
                    </a:cubicBezTo>
                    <a:cubicBezTo>
                      <a:pt x="507206" y="808196"/>
                      <a:pt x="506254" y="810101"/>
                      <a:pt x="506254" y="812959"/>
                    </a:cubicBezTo>
                    <a:cubicBezTo>
                      <a:pt x="506254" y="812959"/>
                      <a:pt x="506254" y="813911"/>
                      <a:pt x="506254" y="814864"/>
                    </a:cubicBezTo>
                    <a:close/>
                    <a:moveTo>
                      <a:pt x="521494" y="822484"/>
                    </a:moveTo>
                    <a:cubicBezTo>
                      <a:pt x="524351" y="828199"/>
                      <a:pt x="530066" y="832961"/>
                      <a:pt x="536734" y="832961"/>
                    </a:cubicBezTo>
                    <a:cubicBezTo>
                      <a:pt x="538639" y="832961"/>
                      <a:pt x="541496" y="832961"/>
                      <a:pt x="543401" y="832009"/>
                    </a:cubicBezTo>
                    <a:cubicBezTo>
                      <a:pt x="540544" y="834866"/>
                      <a:pt x="538639" y="838676"/>
                      <a:pt x="536734" y="842486"/>
                    </a:cubicBezTo>
                    <a:cubicBezTo>
                      <a:pt x="535781" y="842486"/>
                      <a:pt x="534829" y="842486"/>
                      <a:pt x="533876" y="842486"/>
                    </a:cubicBezTo>
                    <a:cubicBezTo>
                      <a:pt x="526256" y="842486"/>
                      <a:pt x="519589" y="848201"/>
                      <a:pt x="517684" y="854869"/>
                    </a:cubicBezTo>
                    <a:cubicBezTo>
                      <a:pt x="517684" y="854869"/>
                      <a:pt x="517684" y="854869"/>
                      <a:pt x="517684" y="854869"/>
                    </a:cubicBezTo>
                    <a:cubicBezTo>
                      <a:pt x="516731" y="854869"/>
                      <a:pt x="516731" y="854869"/>
                      <a:pt x="515779" y="854869"/>
                    </a:cubicBezTo>
                    <a:cubicBezTo>
                      <a:pt x="519589" y="850106"/>
                      <a:pt x="522446" y="844391"/>
                      <a:pt x="522446" y="838676"/>
                    </a:cubicBezTo>
                    <a:cubicBezTo>
                      <a:pt x="522446" y="832009"/>
                      <a:pt x="519589" y="825341"/>
                      <a:pt x="514826" y="820579"/>
                    </a:cubicBezTo>
                    <a:cubicBezTo>
                      <a:pt x="515779" y="820579"/>
                      <a:pt x="516731" y="820579"/>
                      <a:pt x="516731" y="819626"/>
                    </a:cubicBezTo>
                    <a:cubicBezTo>
                      <a:pt x="518636" y="820579"/>
                      <a:pt x="519589" y="821531"/>
                      <a:pt x="521494" y="822484"/>
                    </a:cubicBezTo>
                    <a:close/>
                    <a:moveTo>
                      <a:pt x="487204" y="723424"/>
                    </a:moveTo>
                    <a:cubicBezTo>
                      <a:pt x="488156" y="725329"/>
                      <a:pt x="489109" y="726281"/>
                      <a:pt x="490061" y="728186"/>
                    </a:cubicBezTo>
                    <a:cubicBezTo>
                      <a:pt x="489109" y="729139"/>
                      <a:pt x="487204" y="730091"/>
                      <a:pt x="486251" y="731996"/>
                    </a:cubicBezTo>
                    <a:cubicBezTo>
                      <a:pt x="487204" y="729139"/>
                      <a:pt x="487204" y="727234"/>
                      <a:pt x="487204" y="723424"/>
                    </a:cubicBezTo>
                    <a:cubicBezTo>
                      <a:pt x="487204" y="724376"/>
                      <a:pt x="487204" y="723424"/>
                      <a:pt x="487204" y="723424"/>
                    </a:cubicBezTo>
                    <a:close/>
                    <a:moveTo>
                      <a:pt x="362426" y="708184"/>
                    </a:moveTo>
                    <a:cubicBezTo>
                      <a:pt x="370999" y="708184"/>
                      <a:pt x="377666" y="703421"/>
                      <a:pt x="380524" y="695801"/>
                    </a:cubicBezTo>
                    <a:cubicBezTo>
                      <a:pt x="381476" y="695801"/>
                      <a:pt x="382429" y="694849"/>
                      <a:pt x="383381" y="694849"/>
                    </a:cubicBezTo>
                    <a:cubicBezTo>
                      <a:pt x="385286" y="699611"/>
                      <a:pt x="389096" y="702469"/>
                      <a:pt x="392906" y="705326"/>
                    </a:cubicBezTo>
                    <a:cubicBezTo>
                      <a:pt x="383381" y="710089"/>
                      <a:pt x="376714" y="716756"/>
                      <a:pt x="371951" y="726281"/>
                    </a:cubicBezTo>
                    <a:cubicBezTo>
                      <a:pt x="370999" y="718661"/>
                      <a:pt x="366236" y="711994"/>
                      <a:pt x="360521" y="708184"/>
                    </a:cubicBezTo>
                    <a:cubicBezTo>
                      <a:pt x="361474" y="708184"/>
                      <a:pt x="361474" y="708184"/>
                      <a:pt x="362426" y="708184"/>
                    </a:cubicBezTo>
                    <a:close/>
                    <a:moveTo>
                      <a:pt x="453866" y="781526"/>
                    </a:moveTo>
                    <a:cubicBezTo>
                      <a:pt x="448151" y="781526"/>
                      <a:pt x="443389" y="786289"/>
                      <a:pt x="443389" y="791051"/>
                    </a:cubicBezTo>
                    <a:cubicBezTo>
                      <a:pt x="443389" y="795814"/>
                      <a:pt x="446246" y="798671"/>
                      <a:pt x="450056" y="800576"/>
                    </a:cubicBezTo>
                    <a:cubicBezTo>
                      <a:pt x="445294" y="802481"/>
                      <a:pt x="441484" y="805339"/>
                      <a:pt x="438626" y="809149"/>
                    </a:cubicBezTo>
                    <a:cubicBezTo>
                      <a:pt x="428149" y="810101"/>
                      <a:pt x="419576" y="818674"/>
                      <a:pt x="419576" y="830104"/>
                    </a:cubicBezTo>
                    <a:cubicBezTo>
                      <a:pt x="419576" y="835819"/>
                      <a:pt x="421481" y="840581"/>
                      <a:pt x="425291" y="844391"/>
                    </a:cubicBezTo>
                    <a:cubicBezTo>
                      <a:pt x="424339" y="845344"/>
                      <a:pt x="424339" y="845344"/>
                      <a:pt x="423386" y="846296"/>
                    </a:cubicBezTo>
                    <a:cubicBezTo>
                      <a:pt x="418624" y="839629"/>
                      <a:pt x="411956" y="833914"/>
                      <a:pt x="404336" y="832009"/>
                    </a:cubicBezTo>
                    <a:cubicBezTo>
                      <a:pt x="401479" y="830104"/>
                      <a:pt x="398621" y="828199"/>
                      <a:pt x="394811" y="828199"/>
                    </a:cubicBezTo>
                    <a:cubicBezTo>
                      <a:pt x="391954" y="828199"/>
                      <a:pt x="389096" y="829151"/>
                      <a:pt x="386239" y="831056"/>
                    </a:cubicBezTo>
                    <a:cubicBezTo>
                      <a:pt x="378619" y="832961"/>
                      <a:pt x="372904" y="836771"/>
                      <a:pt x="368141" y="842486"/>
                    </a:cubicBezTo>
                    <a:cubicBezTo>
                      <a:pt x="367189" y="840581"/>
                      <a:pt x="365284" y="838676"/>
                      <a:pt x="363379" y="837724"/>
                    </a:cubicBezTo>
                    <a:cubicBezTo>
                      <a:pt x="362426" y="832961"/>
                      <a:pt x="360521" y="829151"/>
                      <a:pt x="357664" y="826294"/>
                    </a:cubicBezTo>
                    <a:cubicBezTo>
                      <a:pt x="365284" y="822484"/>
                      <a:pt x="370046" y="815816"/>
                      <a:pt x="370046" y="807244"/>
                    </a:cubicBezTo>
                    <a:cubicBezTo>
                      <a:pt x="370999" y="807244"/>
                      <a:pt x="371951" y="807244"/>
                      <a:pt x="372904" y="807244"/>
                    </a:cubicBezTo>
                    <a:cubicBezTo>
                      <a:pt x="378619" y="807244"/>
                      <a:pt x="383381" y="806291"/>
                      <a:pt x="388144" y="803434"/>
                    </a:cubicBezTo>
                    <a:cubicBezTo>
                      <a:pt x="386239" y="805339"/>
                      <a:pt x="385286" y="808196"/>
                      <a:pt x="385286" y="811054"/>
                    </a:cubicBezTo>
                    <a:cubicBezTo>
                      <a:pt x="385286" y="817721"/>
                      <a:pt x="391001" y="823436"/>
                      <a:pt x="397669" y="823436"/>
                    </a:cubicBezTo>
                    <a:cubicBezTo>
                      <a:pt x="404336" y="823436"/>
                      <a:pt x="410051" y="817721"/>
                      <a:pt x="410051" y="811054"/>
                    </a:cubicBezTo>
                    <a:cubicBezTo>
                      <a:pt x="410051" y="804386"/>
                      <a:pt x="404336" y="798671"/>
                      <a:pt x="397669" y="798671"/>
                    </a:cubicBezTo>
                    <a:cubicBezTo>
                      <a:pt x="396716" y="798671"/>
                      <a:pt x="395764" y="798671"/>
                      <a:pt x="394811" y="799624"/>
                    </a:cubicBezTo>
                    <a:cubicBezTo>
                      <a:pt x="395764" y="798671"/>
                      <a:pt x="396716" y="797719"/>
                      <a:pt x="398621" y="795814"/>
                    </a:cubicBezTo>
                    <a:cubicBezTo>
                      <a:pt x="406241" y="795814"/>
                      <a:pt x="412909" y="792004"/>
                      <a:pt x="416719" y="787241"/>
                    </a:cubicBezTo>
                    <a:cubicBezTo>
                      <a:pt x="419576" y="788194"/>
                      <a:pt x="421481" y="788194"/>
                      <a:pt x="424339" y="788194"/>
                    </a:cubicBezTo>
                    <a:cubicBezTo>
                      <a:pt x="441484" y="788194"/>
                      <a:pt x="454819" y="775811"/>
                      <a:pt x="456724" y="759619"/>
                    </a:cubicBezTo>
                    <a:cubicBezTo>
                      <a:pt x="457676" y="759619"/>
                      <a:pt x="459581" y="759619"/>
                      <a:pt x="460534" y="759619"/>
                    </a:cubicBezTo>
                    <a:cubicBezTo>
                      <a:pt x="471011" y="759619"/>
                      <a:pt x="479584" y="752951"/>
                      <a:pt x="482441" y="743426"/>
                    </a:cubicBezTo>
                    <a:cubicBezTo>
                      <a:pt x="483394" y="751999"/>
                      <a:pt x="490061" y="757714"/>
                      <a:pt x="498634" y="757714"/>
                    </a:cubicBezTo>
                    <a:cubicBezTo>
                      <a:pt x="507206" y="757714"/>
                      <a:pt x="513874" y="751046"/>
                      <a:pt x="514826" y="742474"/>
                    </a:cubicBezTo>
                    <a:cubicBezTo>
                      <a:pt x="514826" y="742474"/>
                      <a:pt x="515779" y="742474"/>
                      <a:pt x="515779" y="742474"/>
                    </a:cubicBezTo>
                    <a:cubicBezTo>
                      <a:pt x="514826" y="745331"/>
                      <a:pt x="513874" y="749141"/>
                      <a:pt x="513874" y="751999"/>
                    </a:cubicBezTo>
                    <a:cubicBezTo>
                      <a:pt x="513874" y="752951"/>
                      <a:pt x="513874" y="753904"/>
                      <a:pt x="513874" y="755809"/>
                    </a:cubicBezTo>
                    <a:cubicBezTo>
                      <a:pt x="511016" y="759619"/>
                      <a:pt x="509111" y="763429"/>
                      <a:pt x="509111" y="768191"/>
                    </a:cubicBezTo>
                    <a:cubicBezTo>
                      <a:pt x="509111" y="773906"/>
                      <a:pt x="511016" y="778669"/>
                      <a:pt x="514826" y="781526"/>
                    </a:cubicBezTo>
                    <a:cubicBezTo>
                      <a:pt x="512921" y="783431"/>
                      <a:pt x="511016" y="785336"/>
                      <a:pt x="510064" y="788194"/>
                    </a:cubicBezTo>
                    <a:cubicBezTo>
                      <a:pt x="508159" y="785336"/>
                      <a:pt x="505301" y="783431"/>
                      <a:pt x="501491" y="783431"/>
                    </a:cubicBezTo>
                    <a:cubicBezTo>
                      <a:pt x="498634" y="781526"/>
                      <a:pt x="495776" y="780574"/>
                      <a:pt x="491966" y="780574"/>
                    </a:cubicBezTo>
                    <a:cubicBezTo>
                      <a:pt x="491014" y="780574"/>
                      <a:pt x="490061" y="780574"/>
                      <a:pt x="490061" y="780574"/>
                    </a:cubicBezTo>
                    <a:cubicBezTo>
                      <a:pt x="490061" y="780574"/>
                      <a:pt x="490061" y="779621"/>
                      <a:pt x="490061" y="779621"/>
                    </a:cubicBezTo>
                    <a:cubicBezTo>
                      <a:pt x="490061" y="772954"/>
                      <a:pt x="484346" y="767239"/>
                      <a:pt x="477679" y="767239"/>
                    </a:cubicBezTo>
                    <a:cubicBezTo>
                      <a:pt x="471011" y="767239"/>
                      <a:pt x="465296" y="772954"/>
                      <a:pt x="465296" y="779621"/>
                    </a:cubicBezTo>
                    <a:cubicBezTo>
                      <a:pt x="465296" y="784384"/>
                      <a:pt x="468154" y="787241"/>
                      <a:pt x="471011" y="790099"/>
                    </a:cubicBezTo>
                    <a:cubicBezTo>
                      <a:pt x="465296" y="792004"/>
                      <a:pt x="461486" y="794861"/>
                      <a:pt x="458629" y="799624"/>
                    </a:cubicBezTo>
                    <a:cubicBezTo>
                      <a:pt x="458629" y="799624"/>
                      <a:pt x="457676" y="799624"/>
                      <a:pt x="457676" y="799624"/>
                    </a:cubicBezTo>
                    <a:cubicBezTo>
                      <a:pt x="460534" y="797719"/>
                      <a:pt x="462439" y="794861"/>
                      <a:pt x="462439" y="791051"/>
                    </a:cubicBezTo>
                    <a:cubicBezTo>
                      <a:pt x="463391" y="786289"/>
                      <a:pt x="459581" y="781526"/>
                      <a:pt x="453866" y="781526"/>
                    </a:cubicBezTo>
                    <a:close/>
                    <a:moveTo>
                      <a:pt x="481489" y="946309"/>
                    </a:moveTo>
                    <a:cubicBezTo>
                      <a:pt x="480536" y="948214"/>
                      <a:pt x="480536" y="950119"/>
                      <a:pt x="480536" y="951071"/>
                    </a:cubicBezTo>
                    <a:cubicBezTo>
                      <a:pt x="478631" y="945356"/>
                      <a:pt x="474821" y="940594"/>
                      <a:pt x="470059" y="936784"/>
                    </a:cubicBezTo>
                    <a:cubicBezTo>
                      <a:pt x="471011" y="936784"/>
                      <a:pt x="472916" y="935831"/>
                      <a:pt x="473869" y="935831"/>
                    </a:cubicBezTo>
                    <a:cubicBezTo>
                      <a:pt x="473869" y="935831"/>
                      <a:pt x="473869" y="935831"/>
                      <a:pt x="473869" y="935831"/>
                    </a:cubicBezTo>
                    <a:cubicBezTo>
                      <a:pt x="472916" y="941546"/>
                      <a:pt x="476726" y="945356"/>
                      <a:pt x="481489" y="946309"/>
                    </a:cubicBezTo>
                    <a:close/>
                    <a:moveTo>
                      <a:pt x="345281" y="1095851"/>
                    </a:moveTo>
                    <a:cubicBezTo>
                      <a:pt x="345281" y="1095851"/>
                      <a:pt x="345281" y="1095851"/>
                      <a:pt x="345281" y="1095851"/>
                    </a:cubicBezTo>
                    <a:cubicBezTo>
                      <a:pt x="345281" y="1095851"/>
                      <a:pt x="345281" y="1095851"/>
                      <a:pt x="345281" y="1095851"/>
                    </a:cubicBezTo>
                    <a:cubicBezTo>
                      <a:pt x="345281" y="1095851"/>
                      <a:pt x="345281" y="1095851"/>
                      <a:pt x="345281" y="1095851"/>
                    </a:cubicBezTo>
                    <a:close/>
                    <a:moveTo>
                      <a:pt x="423386" y="1187291"/>
                    </a:moveTo>
                    <a:cubicBezTo>
                      <a:pt x="422434" y="1187291"/>
                      <a:pt x="421481" y="1187291"/>
                      <a:pt x="421481" y="1188244"/>
                    </a:cubicBezTo>
                    <a:cubicBezTo>
                      <a:pt x="422434" y="1186339"/>
                      <a:pt x="423386" y="1183481"/>
                      <a:pt x="423386" y="1181576"/>
                    </a:cubicBezTo>
                    <a:cubicBezTo>
                      <a:pt x="424339" y="1181576"/>
                      <a:pt x="425291" y="1182529"/>
                      <a:pt x="426244" y="1182529"/>
                    </a:cubicBezTo>
                    <a:cubicBezTo>
                      <a:pt x="427196" y="1183481"/>
                      <a:pt x="428149" y="1184434"/>
                      <a:pt x="430054" y="1185386"/>
                    </a:cubicBezTo>
                    <a:cubicBezTo>
                      <a:pt x="427196" y="1185386"/>
                      <a:pt x="425291" y="1186339"/>
                      <a:pt x="423386" y="1187291"/>
                    </a:cubicBezTo>
                    <a:close/>
                    <a:moveTo>
                      <a:pt x="432911" y="1183481"/>
                    </a:moveTo>
                    <a:cubicBezTo>
                      <a:pt x="432911" y="1183481"/>
                      <a:pt x="432911" y="1183481"/>
                      <a:pt x="432911" y="1183481"/>
                    </a:cubicBezTo>
                    <a:cubicBezTo>
                      <a:pt x="433864" y="1183481"/>
                      <a:pt x="433864" y="1183481"/>
                      <a:pt x="432911" y="1183481"/>
                    </a:cubicBezTo>
                    <a:cubicBezTo>
                      <a:pt x="433864" y="1183481"/>
                      <a:pt x="432911" y="1183481"/>
                      <a:pt x="432911" y="1183481"/>
                    </a:cubicBezTo>
                    <a:close/>
                    <a:moveTo>
                      <a:pt x="455771" y="1106329"/>
                    </a:moveTo>
                    <a:cubicBezTo>
                      <a:pt x="450056" y="1108234"/>
                      <a:pt x="445294" y="1112044"/>
                      <a:pt x="443389" y="1117759"/>
                    </a:cubicBezTo>
                    <a:cubicBezTo>
                      <a:pt x="440531" y="1116806"/>
                      <a:pt x="437674" y="1115854"/>
                      <a:pt x="433864" y="1115854"/>
                    </a:cubicBezTo>
                    <a:cubicBezTo>
                      <a:pt x="415766" y="1115854"/>
                      <a:pt x="400526" y="1131094"/>
                      <a:pt x="400526" y="1149191"/>
                    </a:cubicBezTo>
                    <a:cubicBezTo>
                      <a:pt x="400526" y="1153954"/>
                      <a:pt x="401479" y="1158716"/>
                      <a:pt x="403384" y="1162526"/>
                    </a:cubicBezTo>
                    <a:cubicBezTo>
                      <a:pt x="393859" y="1163479"/>
                      <a:pt x="387191" y="1171099"/>
                      <a:pt x="387191" y="1179671"/>
                    </a:cubicBezTo>
                    <a:cubicBezTo>
                      <a:pt x="387191" y="1185386"/>
                      <a:pt x="390049" y="1191101"/>
                      <a:pt x="394811" y="1193959"/>
                    </a:cubicBezTo>
                    <a:cubicBezTo>
                      <a:pt x="391001" y="1196816"/>
                      <a:pt x="389096" y="1201579"/>
                      <a:pt x="389096" y="1206341"/>
                    </a:cubicBezTo>
                    <a:cubicBezTo>
                      <a:pt x="389096" y="1213009"/>
                      <a:pt x="392906" y="1218724"/>
                      <a:pt x="399574" y="1221581"/>
                    </a:cubicBezTo>
                    <a:cubicBezTo>
                      <a:pt x="400526" y="1226344"/>
                      <a:pt x="404336" y="1230154"/>
                      <a:pt x="409099" y="1231106"/>
                    </a:cubicBezTo>
                    <a:cubicBezTo>
                      <a:pt x="401479" y="1234916"/>
                      <a:pt x="394811" y="1241584"/>
                      <a:pt x="392906" y="1250156"/>
                    </a:cubicBezTo>
                    <a:cubicBezTo>
                      <a:pt x="391954" y="1250156"/>
                      <a:pt x="391001" y="1250156"/>
                      <a:pt x="390049" y="1251109"/>
                    </a:cubicBezTo>
                    <a:cubicBezTo>
                      <a:pt x="390049" y="1249204"/>
                      <a:pt x="389096" y="1247299"/>
                      <a:pt x="388144" y="1245394"/>
                    </a:cubicBezTo>
                    <a:cubicBezTo>
                      <a:pt x="389096" y="1244441"/>
                      <a:pt x="389096" y="1243489"/>
                      <a:pt x="390049" y="1241584"/>
                    </a:cubicBezTo>
                    <a:cubicBezTo>
                      <a:pt x="393859" y="1239679"/>
                      <a:pt x="396716" y="1234916"/>
                      <a:pt x="396716" y="1230154"/>
                    </a:cubicBezTo>
                    <a:cubicBezTo>
                      <a:pt x="396716" y="1224439"/>
                      <a:pt x="392906" y="1219676"/>
                      <a:pt x="388144" y="1217771"/>
                    </a:cubicBezTo>
                    <a:cubicBezTo>
                      <a:pt x="386239" y="1213961"/>
                      <a:pt x="382429" y="1210151"/>
                      <a:pt x="378619" y="1207294"/>
                    </a:cubicBezTo>
                    <a:cubicBezTo>
                      <a:pt x="374809" y="1202531"/>
                      <a:pt x="369094" y="1199674"/>
                      <a:pt x="362426" y="1199674"/>
                    </a:cubicBezTo>
                    <a:cubicBezTo>
                      <a:pt x="353854" y="1199674"/>
                      <a:pt x="346234" y="1204436"/>
                      <a:pt x="343376" y="1212056"/>
                    </a:cubicBezTo>
                    <a:cubicBezTo>
                      <a:pt x="342424" y="1213961"/>
                      <a:pt x="340519" y="1214914"/>
                      <a:pt x="339566" y="1216819"/>
                    </a:cubicBezTo>
                    <a:cubicBezTo>
                      <a:pt x="329089" y="1216819"/>
                      <a:pt x="319564" y="1224439"/>
                      <a:pt x="316706" y="1233964"/>
                    </a:cubicBezTo>
                    <a:cubicBezTo>
                      <a:pt x="316706" y="1233011"/>
                      <a:pt x="316706" y="1232059"/>
                      <a:pt x="315754" y="1231106"/>
                    </a:cubicBezTo>
                    <a:cubicBezTo>
                      <a:pt x="315754" y="1230154"/>
                      <a:pt x="315754" y="1230154"/>
                      <a:pt x="315754" y="1229201"/>
                    </a:cubicBezTo>
                    <a:cubicBezTo>
                      <a:pt x="315754" y="1223486"/>
                      <a:pt x="313849" y="1217771"/>
                      <a:pt x="310991" y="1213961"/>
                    </a:cubicBezTo>
                    <a:cubicBezTo>
                      <a:pt x="322421" y="1210151"/>
                      <a:pt x="331946" y="1199674"/>
                      <a:pt x="331946" y="1186339"/>
                    </a:cubicBezTo>
                    <a:cubicBezTo>
                      <a:pt x="331946" y="1174909"/>
                      <a:pt x="325279" y="1166336"/>
                      <a:pt x="316706" y="1161574"/>
                    </a:cubicBezTo>
                    <a:cubicBezTo>
                      <a:pt x="316706" y="1161574"/>
                      <a:pt x="316706" y="1160621"/>
                      <a:pt x="316706" y="1160621"/>
                    </a:cubicBezTo>
                    <a:cubicBezTo>
                      <a:pt x="318611" y="1159669"/>
                      <a:pt x="319564" y="1158716"/>
                      <a:pt x="320516" y="1156811"/>
                    </a:cubicBezTo>
                    <a:cubicBezTo>
                      <a:pt x="321469" y="1156811"/>
                      <a:pt x="322421" y="1157764"/>
                      <a:pt x="323374" y="1157764"/>
                    </a:cubicBezTo>
                    <a:cubicBezTo>
                      <a:pt x="322421" y="1158716"/>
                      <a:pt x="322421" y="1159669"/>
                      <a:pt x="322421" y="1160621"/>
                    </a:cubicBezTo>
                    <a:cubicBezTo>
                      <a:pt x="322421" y="1163479"/>
                      <a:pt x="325279" y="1166336"/>
                      <a:pt x="328136" y="1166336"/>
                    </a:cubicBezTo>
                    <a:cubicBezTo>
                      <a:pt x="329089" y="1166336"/>
                      <a:pt x="330041" y="1166336"/>
                      <a:pt x="330041" y="1166336"/>
                    </a:cubicBezTo>
                    <a:cubicBezTo>
                      <a:pt x="331946" y="1167289"/>
                      <a:pt x="333851" y="1168241"/>
                      <a:pt x="335756" y="1168241"/>
                    </a:cubicBezTo>
                    <a:cubicBezTo>
                      <a:pt x="341471" y="1168241"/>
                      <a:pt x="346234" y="1163479"/>
                      <a:pt x="346234" y="1157764"/>
                    </a:cubicBezTo>
                    <a:cubicBezTo>
                      <a:pt x="346234" y="1156811"/>
                      <a:pt x="346234" y="1154906"/>
                      <a:pt x="345281" y="1153954"/>
                    </a:cubicBezTo>
                    <a:cubicBezTo>
                      <a:pt x="348139" y="1152049"/>
                      <a:pt x="350996" y="1149191"/>
                      <a:pt x="353854" y="1146334"/>
                    </a:cubicBezTo>
                    <a:cubicBezTo>
                      <a:pt x="356711" y="1149191"/>
                      <a:pt x="361474" y="1151096"/>
                      <a:pt x="366236" y="1151096"/>
                    </a:cubicBezTo>
                    <a:cubicBezTo>
                      <a:pt x="373856" y="1151096"/>
                      <a:pt x="380524" y="1146334"/>
                      <a:pt x="382429" y="1140619"/>
                    </a:cubicBezTo>
                    <a:cubicBezTo>
                      <a:pt x="383381" y="1141571"/>
                      <a:pt x="384334" y="1142524"/>
                      <a:pt x="386239" y="1142524"/>
                    </a:cubicBezTo>
                    <a:cubicBezTo>
                      <a:pt x="389096" y="1142524"/>
                      <a:pt x="391001" y="1140619"/>
                      <a:pt x="391001" y="1137761"/>
                    </a:cubicBezTo>
                    <a:cubicBezTo>
                      <a:pt x="391001" y="1134904"/>
                      <a:pt x="389096" y="1132999"/>
                      <a:pt x="386239" y="1132999"/>
                    </a:cubicBezTo>
                    <a:cubicBezTo>
                      <a:pt x="385286" y="1132999"/>
                      <a:pt x="384334" y="1132999"/>
                      <a:pt x="384334" y="1133951"/>
                    </a:cubicBezTo>
                    <a:cubicBezTo>
                      <a:pt x="384334" y="1133951"/>
                      <a:pt x="384334" y="1133951"/>
                      <a:pt x="384334" y="1133951"/>
                    </a:cubicBezTo>
                    <a:cubicBezTo>
                      <a:pt x="384334" y="1132046"/>
                      <a:pt x="384334" y="1130141"/>
                      <a:pt x="383381" y="1129189"/>
                    </a:cubicBezTo>
                    <a:cubicBezTo>
                      <a:pt x="384334" y="1127284"/>
                      <a:pt x="385286" y="1124426"/>
                      <a:pt x="385286" y="1122521"/>
                    </a:cubicBezTo>
                    <a:cubicBezTo>
                      <a:pt x="385286" y="1116806"/>
                      <a:pt x="382429" y="1112044"/>
                      <a:pt x="378619" y="1109186"/>
                    </a:cubicBezTo>
                    <a:cubicBezTo>
                      <a:pt x="382429" y="1108234"/>
                      <a:pt x="386239" y="1105376"/>
                      <a:pt x="388144" y="1101566"/>
                    </a:cubicBezTo>
                    <a:cubicBezTo>
                      <a:pt x="389096" y="1101566"/>
                      <a:pt x="390049" y="1101566"/>
                      <a:pt x="390049" y="1100614"/>
                    </a:cubicBezTo>
                    <a:cubicBezTo>
                      <a:pt x="393859" y="1108234"/>
                      <a:pt x="402431" y="1113949"/>
                      <a:pt x="411004" y="1113949"/>
                    </a:cubicBezTo>
                    <a:cubicBezTo>
                      <a:pt x="424339" y="1113949"/>
                      <a:pt x="434816" y="1103471"/>
                      <a:pt x="434816" y="1090136"/>
                    </a:cubicBezTo>
                    <a:cubicBezTo>
                      <a:pt x="434816" y="1087279"/>
                      <a:pt x="433864" y="1085374"/>
                      <a:pt x="433864" y="1083469"/>
                    </a:cubicBezTo>
                    <a:cubicBezTo>
                      <a:pt x="436721" y="1085374"/>
                      <a:pt x="439579" y="1086326"/>
                      <a:pt x="443389" y="1086326"/>
                    </a:cubicBezTo>
                    <a:cubicBezTo>
                      <a:pt x="442436" y="1087279"/>
                      <a:pt x="442436" y="1089184"/>
                      <a:pt x="442436" y="1090136"/>
                    </a:cubicBezTo>
                    <a:cubicBezTo>
                      <a:pt x="442436" y="1093946"/>
                      <a:pt x="446246" y="1097756"/>
                      <a:pt x="450056" y="1097756"/>
                    </a:cubicBezTo>
                    <a:cubicBezTo>
                      <a:pt x="453866" y="1097756"/>
                      <a:pt x="457676" y="1093946"/>
                      <a:pt x="457676" y="1090136"/>
                    </a:cubicBezTo>
                    <a:cubicBezTo>
                      <a:pt x="457676" y="1088231"/>
                      <a:pt x="456724" y="1086326"/>
                      <a:pt x="454819" y="1084421"/>
                    </a:cubicBezTo>
                    <a:cubicBezTo>
                      <a:pt x="459581" y="1082516"/>
                      <a:pt x="463391" y="1078706"/>
                      <a:pt x="466249" y="1073944"/>
                    </a:cubicBezTo>
                    <a:cubicBezTo>
                      <a:pt x="468154" y="1075849"/>
                      <a:pt x="471011" y="1076801"/>
                      <a:pt x="473869" y="1076801"/>
                    </a:cubicBezTo>
                    <a:cubicBezTo>
                      <a:pt x="475774" y="1076801"/>
                      <a:pt x="477679" y="1075849"/>
                      <a:pt x="479584" y="1074896"/>
                    </a:cubicBezTo>
                    <a:cubicBezTo>
                      <a:pt x="479584" y="1074896"/>
                      <a:pt x="480536" y="1074896"/>
                      <a:pt x="480536" y="1075849"/>
                    </a:cubicBezTo>
                    <a:cubicBezTo>
                      <a:pt x="481489" y="1081564"/>
                      <a:pt x="485299" y="1085374"/>
                      <a:pt x="491014" y="1085374"/>
                    </a:cubicBezTo>
                    <a:cubicBezTo>
                      <a:pt x="495776" y="1085374"/>
                      <a:pt x="498634" y="1082516"/>
                      <a:pt x="500539" y="1078706"/>
                    </a:cubicBezTo>
                    <a:cubicBezTo>
                      <a:pt x="502444" y="1078706"/>
                      <a:pt x="504349" y="1077754"/>
                      <a:pt x="505301" y="1077754"/>
                    </a:cubicBezTo>
                    <a:cubicBezTo>
                      <a:pt x="507206" y="1081564"/>
                      <a:pt x="511016" y="1084421"/>
                      <a:pt x="515779" y="1084421"/>
                    </a:cubicBezTo>
                    <a:cubicBezTo>
                      <a:pt x="516731" y="1084421"/>
                      <a:pt x="517684" y="1084421"/>
                      <a:pt x="518636" y="1083469"/>
                    </a:cubicBezTo>
                    <a:cubicBezTo>
                      <a:pt x="519589" y="1084421"/>
                      <a:pt x="520541" y="1085374"/>
                      <a:pt x="521494" y="1087279"/>
                    </a:cubicBezTo>
                    <a:cubicBezTo>
                      <a:pt x="521494" y="1088231"/>
                      <a:pt x="521494" y="1089184"/>
                      <a:pt x="521494" y="1090136"/>
                    </a:cubicBezTo>
                    <a:cubicBezTo>
                      <a:pt x="521494" y="1099661"/>
                      <a:pt x="529114" y="1107281"/>
                      <a:pt x="538639" y="1107281"/>
                    </a:cubicBezTo>
                    <a:cubicBezTo>
                      <a:pt x="542449" y="1107281"/>
                      <a:pt x="546259" y="1105376"/>
                      <a:pt x="549116" y="1103471"/>
                    </a:cubicBezTo>
                    <a:cubicBezTo>
                      <a:pt x="550069" y="1104424"/>
                      <a:pt x="551974" y="1105376"/>
                      <a:pt x="553879" y="1106329"/>
                    </a:cubicBezTo>
                    <a:cubicBezTo>
                      <a:pt x="555784" y="1110139"/>
                      <a:pt x="559594" y="1112996"/>
                      <a:pt x="563404" y="1113949"/>
                    </a:cubicBezTo>
                    <a:cubicBezTo>
                      <a:pt x="561499" y="1114901"/>
                      <a:pt x="560546" y="1116806"/>
                      <a:pt x="559594" y="1118711"/>
                    </a:cubicBezTo>
                    <a:cubicBezTo>
                      <a:pt x="558641" y="1118711"/>
                      <a:pt x="557689" y="1118711"/>
                      <a:pt x="557689" y="1118711"/>
                    </a:cubicBezTo>
                    <a:cubicBezTo>
                      <a:pt x="553879" y="1118711"/>
                      <a:pt x="550069" y="1119664"/>
                      <a:pt x="547211" y="1120616"/>
                    </a:cubicBezTo>
                    <a:cubicBezTo>
                      <a:pt x="546259" y="1119664"/>
                      <a:pt x="544354" y="1118711"/>
                      <a:pt x="542449" y="1118711"/>
                    </a:cubicBezTo>
                    <a:cubicBezTo>
                      <a:pt x="541496" y="1118711"/>
                      <a:pt x="539591" y="1119664"/>
                      <a:pt x="538639" y="1119664"/>
                    </a:cubicBezTo>
                    <a:cubicBezTo>
                      <a:pt x="535781" y="1111091"/>
                      <a:pt x="528161" y="1104424"/>
                      <a:pt x="518636" y="1104424"/>
                    </a:cubicBezTo>
                    <a:cubicBezTo>
                      <a:pt x="511969" y="1093946"/>
                      <a:pt x="499586" y="1087279"/>
                      <a:pt x="486251" y="1087279"/>
                    </a:cubicBezTo>
                    <a:cubicBezTo>
                      <a:pt x="473869" y="1090136"/>
                      <a:pt x="462439" y="1096804"/>
                      <a:pt x="455771" y="1106329"/>
                    </a:cubicBezTo>
                    <a:close/>
                    <a:moveTo>
                      <a:pt x="483394" y="1196816"/>
                    </a:moveTo>
                    <a:cubicBezTo>
                      <a:pt x="479584" y="1193959"/>
                      <a:pt x="473869" y="1192054"/>
                      <a:pt x="469106" y="1192054"/>
                    </a:cubicBezTo>
                    <a:cubicBezTo>
                      <a:pt x="468154" y="1192054"/>
                      <a:pt x="466249" y="1192054"/>
                      <a:pt x="465296" y="1192054"/>
                    </a:cubicBezTo>
                    <a:cubicBezTo>
                      <a:pt x="464344" y="1191101"/>
                      <a:pt x="463391" y="1190149"/>
                      <a:pt x="462439" y="1189196"/>
                    </a:cubicBezTo>
                    <a:cubicBezTo>
                      <a:pt x="465296" y="1186339"/>
                      <a:pt x="466249" y="1182529"/>
                      <a:pt x="466249" y="1178719"/>
                    </a:cubicBezTo>
                    <a:cubicBezTo>
                      <a:pt x="466249" y="1174909"/>
                      <a:pt x="464344" y="1171099"/>
                      <a:pt x="462439" y="1167289"/>
                    </a:cubicBezTo>
                    <a:cubicBezTo>
                      <a:pt x="462439" y="1167289"/>
                      <a:pt x="462439" y="1167289"/>
                      <a:pt x="462439" y="1167289"/>
                    </a:cubicBezTo>
                    <a:cubicBezTo>
                      <a:pt x="466249" y="1169194"/>
                      <a:pt x="471011" y="1170146"/>
                      <a:pt x="475774" y="1170146"/>
                    </a:cubicBezTo>
                    <a:cubicBezTo>
                      <a:pt x="481489" y="1170146"/>
                      <a:pt x="486251" y="1168241"/>
                      <a:pt x="491014" y="1165384"/>
                    </a:cubicBezTo>
                    <a:cubicBezTo>
                      <a:pt x="494824" y="1165384"/>
                      <a:pt x="498634" y="1164431"/>
                      <a:pt x="502444" y="1162526"/>
                    </a:cubicBezTo>
                    <a:cubicBezTo>
                      <a:pt x="503396" y="1164431"/>
                      <a:pt x="505301" y="1165384"/>
                      <a:pt x="507206" y="1165384"/>
                    </a:cubicBezTo>
                    <a:cubicBezTo>
                      <a:pt x="511016" y="1165384"/>
                      <a:pt x="513874" y="1162526"/>
                      <a:pt x="513874" y="1158716"/>
                    </a:cubicBezTo>
                    <a:cubicBezTo>
                      <a:pt x="513874" y="1157764"/>
                      <a:pt x="513874" y="1156811"/>
                      <a:pt x="512921" y="1155859"/>
                    </a:cubicBezTo>
                    <a:cubicBezTo>
                      <a:pt x="514826" y="1153954"/>
                      <a:pt x="516731" y="1152049"/>
                      <a:pt x="517684" y="1150144"/>
                    </a:cubicBezTo>
                    <a:cubicBezTo>
                      <a:pt x="519589" y="1152049"/>
                      <a:pt x="522446" y="1153001"/>
                      <a:pt x="525304" y="1153001"/>
                    </a:cubicBezTo>
                    <a:cubicBezTo>
                      <a:pt x="526256" y="1153001"/>
                      <a:pt x="527209" y="1153001"/>
                      <a:pt x="528161" y="1152049"/>
                    </a:cubicBezTo>
                    <a:cubicBezTo>
                      <a:pt x="527209" y="1154906"/>
                      <a:pt x="526256" y="1157764"/>
                      <a:pt x="526256" y="1160621"/>
                    </a:cubicBezTo>
                    <a:cubicBezTo>
                      <a:pt x="526256" y="1160621"/>
                      <a:pt x="526256" y="1161574"/>
                      <a:pt x="526256" y="1161574"/>
                    </a:cubicBezTo>
                    <a:cubicBezTo>
                      <a:pt x="521494" y="1166336"/>
                      <a:pt x="517684" y="1171099"/>
                      <a:pt x="514826" y="1177766"/>
                    </a:cubicBezTo>
                    <a:cubicBezTo>
                      <a:pt x="512921" y="1175861"/>
                      <a:pt x="510064" y="1174909"/>
                      <a:pt x="507206" y="1174909"/>
                    </a:cubicBezTo>
                    <a:cubicBezTo>
                      <a:pt x="500539" y="1174909"/>
                      <a:pt x="495776" y="1179671"/>
                      <a:pt x="495776" y="1186339"/>
                    </a:cubicBezTo>
                    <a:cubicBezTo>
                      <a:pt x="495776" y="1188244"/>
                      <a:pt x="496729" y="1190149"/>
                      <a:pt x="497681" y="1192054"/>
                    </a:cubicBezTo>
                    <a:cubicBezTo>
                      <a:pt x="495776" y="1191101"/>
                      <a:pt x="493871" y="1190149"/>
                      <a:pt x="491966" y="1190149"/>
                    </a:cubicBezTo>
                    <a:cubicBezTo>
                      <a:pt x="489109" y="1192054"/>
                      <a:pt x="485299" y="1193959"/>
                      <a:pt x="483394" y="1196816"/>
                    </a:cubicBezTo>
                    <a:close/>
                    <a:moveTo>
                      <a:pt x="507206" y="1716881"/>
                    </a:moveTo>
                    <a:cubicBezTo>
                      <a:pt x="507206" y="1715929"/>
                      <a:pt x="506254" y="1715929"/>
                      <a:pt x="506254" y="1714976"/>
                    </a:cubicBezTo>
                    <a:cubicBezTo>
                      <a:pt x="507206" y="1714976"/>
                      <a:pt x="507206" y="1714976"/>
                      <a:pt x="508159" y="1714976"/>
                    </a:cubicBezTo>
                    <a:cubicBezTo>
                      <a:pt x="509111" y="1714976"/>
                      <a:pt x="509111" y="1714976"/>
                      <a:pt x="510064" y="1714976"/>
                    </a:cubicBezTo>
                    <a:cubicBezTo>
                      <a:pt x="510064" y="1714976"/>
                      <a:pt x="510064" y="1714976"/>
                      <a:pt x="510064" y="1714976"/>
                    </a:cubicBezTo>
                    <a:cubicBezTo>
                      <a:pt x="508159" y="1714976"/>
                      <a:pt x="507206" y="1715929"/>
                      <a:pt x="507206" y="1716881"/>
                    </a:cubicBezTo>
                    <a:close/>
                  </a:path>
                </a:pathLst>
              </a:custGeom>
              <a:grpFill/>
              <a:ln w="9525" cap="flat">
                <a:solidFill>
                  <a:srgbClr val="07F0F6"/>
                </a:solidFill>
                <a:prstDash val="solid"/>
                <a:miter/>
              </a:ln>
            </p:spPr>
            <p:txBody>
              <a:bodyPr rtlCol="0" anchor="ctr"/>
              <a:lstStyle/>
              <a:p>
                <a:endParaRPr lang="en-US"/>
              </a:p>
            </p:txBody>
          </p:sp>
        </p:grpSp>
        <p:grpSp>
          <p:nvGrpSpPr>
            <p:cNvPr id="193" name="Graphic 166">
              <a:extLst>
                <a:ext uri="{FF2B5EF4-FFF2-40B4-BE49-F238E27FC236}">
                  <a16:creationId xmlns:a16="http://schemas.microsoft.com/office/drawing/2014/main" xmlns="" id="{74AA5A7E-3071-4529-8419-E735F24C903B}"/>
                </a:ext>
              </a:extLst>
            </p:cNvPr>
            <p:cNvGrpSpPr/>
            <p:nvPr/>
          </p:nvGrpSpPr>
          <p:grpSpPr>
            <a:xfrm>
              <a:off x="5052311" y="4171348"/>
              <a:ext cx="5032531" cy="1057366"/>
              <a:chOff x="4305300" y="3052762"/>
              <a:chExt cx="3581400" cy="752475"/>
            </a:xfrm>
            <a:grpFill/>
          </p:grpSpPr>
          <p:sp>
            <p:nvSpPr>
              <p:cNvPr id="194" name="Freeform: Shape 276">
                <a:extLst>
                  <a:ext uri="{FF2B5EF4-FFF2-40B4-BE49-F238E27FC236}">
                    <a16:creationId xmlns:a16="http://schemas.microsoft.com/office/drawing/2014/main" xmlns="" id="{DF8DA59A-4D3D-483D-851E-20F3439558AD}"/>
                  </a:ext>
                </a:extLst>
              </p:cNvPr>
              <p:cNvSpPr/>
              <p:nvPr/>
            </p:nvSpPr>
            <p:spPr>
              <a:xfrm>
                <a:off x="4401979" y="3311366"/>
                <a:ext cx="3476625" cy="200025"/>
              </a:xfrm>
              <a:custGeom>
                <a:avLst/>
                <a:gdLst>
                  <a:gd name="connsiteX0" fmla="*/ 1497806 w 3476625"/>
                  <a:gd name="connsiteY0" fmla="*/ 7144 h 200025"/>
                  <a:gd name="connsiteX1" fmla="*/ 1822609 w 3476625"/>
                  <a:gd name="connsiteY1" fmla="*/ 7144 h 200025"/>
                  <a:gd name="connsiteX2" fmla="*/ 1899761 w 3476625"/>
                  <a:gd name="connsiteY2" fmla="*/ 84296 h 200025"/>
                  <a:gd name="connsiteX3" fmla="*/ 2174081 w 3476625"/>
                  <a:gd name="connsiteY3" fmla="*/ 84296 h 200025"/>
                  <a:gd name="connsiteX4" fmla="*/ 2240756 w 3476625"/>
                  <a:gd name="connsiteY4" fmla="*/ 17621 h 200025"/>
                  <a:gd name="connsiteX5" fmla="*/ 3470434 w 3476625"/>
                  <a:gd name="connsiteY5" fmla="*/ 17621 h 200025"/>
                  <a:gd name="connsiteX6" fmla="*/ 3470434 w 3476625"/>
                  <a:gd name="connsiteY6" fmla="*/ 24289 h 200025"/>
                  <a:gd name="connsiteX7" fmla="*/ 2243614 w 3476625"/>
                  <a:gd name="connsiteY7" fmla="*/ 24289 h 200025"/>
                  <a:gd name="connsiteX8" fmla="*/ 2176939 w 3476625"/>
                  <a:gd name="connsiteY8" fmla="*/ 90964 h 200025"/>
                  <a:gd name="connsiteX9" fmla="*/ 1896904 w 3476625"/>
                  <a:gd name="connsiteY9" fmla="*/ 90964 h 200025"/>
                  <a:gd name="connsiteX10" fmla="*/ 1819751 w 3476625"/>
                  <a:gd name="connsiteY10" fmla="*/ 13811 h 200025"/>
                  <a:gd name="connsiteX11" fmla="*/ 1500664 w 3476625"/>
                  <a:gd name="connsiteY11" fmla="*/ 13811 h 200025"/>
                  <a:gd name="connsiteX12" fmla="*/ 1432084 w 3476625"/>
                  <a:gd name="connsiteY12" fmla="*/ 120491 h 200025"/>
                  <a:gd name="connsiteX13" fmla="*/ 1057751 w 3476625"/>
                  <a:gd name="connsiteY13" fmla="*/ 120491 h 200025"/>
                  <a:gd name="connsiteX14" fmla="*/ 971074 w 3476625"/>
                  <a:gd name="connsiteY14" fmla="*/ 14764 h 200025"/>
                  <a:gd name="connsiteX15" fmla="*/ 379571 w 3476625"/>
                  <a:gd name="connsiteY15" fmla="*/ 14764 h 200025"/>
                  <a:gd name="connsiteX16" fmla="*/ 11906 w 3476625"/>
                  <a:gd name="connsiteY16" fmla="*/ 201454 h 200025"/>
                  <a:gd name="connsiteX17" fmla="*/ 7144 w 3476625"/>
                  <a:gd name="connsiteY17" fmla="*/ 196691 h 200025"/>
                  <a:gd name="connsiteX18" fmla="*/ 376714 w 3476625"/>
                  <a:gd name="connsiteY18" fmla="*/ 8096 h 200025"/>
                  <a:gd name="connsiteX19" fmla="*/ 973931 w 3476625"/>
                  <a:gd name="connsiteY19" fmla="*/ 8096 h 200025"/>
                  <a:gd name="connsiteX20" fmla="*/ 1061561 w 3476625"/>
                  <a:gd name="connsiteY20" fmla="*/ 113824 h 200025"/>
                  <a:gd name="connsiteX21" fmla="*/ 1429226 w 3476625"/>
                  <a:gd name="connsiteY21" fmla="*/ 11382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476625" h="200025">
                    <a:moveTo>
                      <a:pt x="1497806" y="7144"/>
                    </a:moveTo>
                    <a:lnTo>
                      <a:pt x="1822609" y="7144"/>
                    </a:lnTo>
                    <a:lnTo>
                      <a:pt x="1899761" y="84296"/>
                    </a:lnTo>
                    <a:lnTo>
                      <a:pt x="2174081" y="84296"/>
                    </a:lnTo>
                    <a:lnTo>
                      <a:pt x="2240756" y="17621"/>
                    </a:lnTo>
                    <a:lnTo>
                      <a:pt x="3470434" y="17621"/>
                    </a:lnTo>
                    <a:lnTo>
                      <a:pt x="3470434" y="24289"/>
                    </a:lnTo>
                    <a:lnTo>
                      <a:pt x="2243614" y="24289"/>
                    </a:lnTo>
                    <a:lnTo>
                      <a:pt x="2176939" y="90964"/>
                    </a:lnTo>
                    <a:lnTo>
                      <a:pt x="1896904" y="90964"/>
                    </a:lnTo>
                    <a:lnTo>
                      <a:pt x="1819751" y="13811"/>
                    </a:lnTo>
                    <a:lnTo>
                      <a:pt x="1500664" y="13811"/>
                    </a:lnTo>
                    <a:lnTo>
                      <a:pt x="1432084" y="120491"/>
                    </a:lnTo>
                    <a:lnTo>
                      <a:pt x="1057751" y="120491"/>
                    </a:lnTo>
                    <a:lnTo>
                      <a:pt x="971074" y="14764"/>
                    </a:lnTo>
                    <a:lnTo>
                      <a:pt x="379571" y="14764"/>
                    </a:lnTo>
                    <a:lnTo>
                      <a:pt x="11906" y="201454"/>
                    </a:lnTo>
                    <a:lnTo>
                      <a:pt x="7144" y="196691"/>
                    </a:lnTo>
                    <a:lnTo>
                      <a:pt x="376714" y="8096"/>
                    </a:lnTo>
                    <a:lnTo>
                      <a:pt x="973931" y="8096"/>
                    </a:lnTo>
                    <a:lnTo>
                      <a:pt x="1061561" y="113824"/>
                    </a:lnTo>
                    <a:lnTo>
                      <a:pt x="1429226" y="113824"/>
                    </a:lnTo>
                    <a:close/>
                  </a:path>
                </a:pathLst>
              </a:custGeom>
              <a:grpFill/>
              <a:ln w="9525" cap="flat">
                <a:solidFill>
                  <a:srgbClr val="07F0F6"/>
                </a:solidFill>
                <a:prstDash val="solid"/>
                <a:miter/>
              </a:ln>
            </p:spPr>
            <p:txBody>
              <a:bodyPr rtlCol="0" anchor="ctr"/>
              <a:lstStyle/>
              <a:p>
                <a:endParaRPr lang="en-US"/>
              </a:p>
            </p:txBody>
          </p:sp>
          <p:sp>
            <p:nvSpPr>
              <p:cNvPr id="195" name="Freeform: Shape 277">
                <a:extLst>
                  <a:ext uri="{FF2B5EF4-FFF2-40B4-BE49-F238E27FC236}">
                    <a16:creationId xmlns:a16="http://schemas.microsoft.com/office/drawing/2014/main" xmlns="" id="{73B6F978-6241-48F7-AD77-547C4300EB56}"/>
                  </a:ext>
                </a:extLst>
              </p:cNvPr>
              <p:cNvSpPr/>
              <p:nvPr/>
            </p:nvSpPr>
            <p:spPr>
              <a:xfrm>
                <a:off x="7851934" y="3312318"/>
                <a:ext cx="38100" cy="38100"/>
              </a:xfrm>
              <a:custGeom>
                <a:avLst/>
                <a:gdLst>
                  <a:gd name="connsiteX0" fmla="*/ 20479 w 38100"/>
                  <a:gd name="connsiteY0" fmla="*/ 7144 h 38100"/>
                  <a:gd name="connsiteX1" fmla="*/ 33814 w 38100"/>
                  <a:gd name="connsiteY1" fmla="*/ 20479 h 38100"/>
                  <a:gd name="connsiteX2" fmla="*/ 20479 w 38100"/>
                  <a:gd name="connsiteY2" fmla="*/ 33814 h 38100"/>
                  <a:gd name="connsiteX3" fmla="*/ 714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28099" y="7144"/>
                      <a:pt x="33814" y="12859"/>
                      <a:pt x="33814" y="20479"/>
                    </a:cubicBezTo>
                    <a:cubicBezTo>
                      <a:pt x="33814" y="28099"/>
                      <a:pt x="28099" y="33814"/>
                      <a:pt x="20479" y="33814"/>
                    </a:cubicBezTo>
                    <a:cubicBezTo>
                      <a:pt x="12859" y="33814"/>
                      <a:pt x="7144" y="28099"/>
                      <a:pt x="7144" y="20479"/>
                    </a:cubicBezTo>
                    <a:cubicBezTo>
                      <a:pt x="7144" y="12859"/>
                      <a:pt x="12859" y="7144"/>
                      <a:pt x="20479" y="7144"/>
                    </a:cubicBezTo>
                    <a:close/>
                  </a:path>
                </a:pathLst>
              </a:custGeom>
              <a:grpFill/>
              <a:ln w="9525" cap="flat">
                <a:solidFill>
                  <a:srgbClr val="07F0F6"/>
                </a:solidFill>
                <a:prstDash val="solid"/>
                <a:miter/>
              </a:ln>
            </p:spPr>
            <p:txBody>
              <a:bodyPr rtlCol="0" anchor="ctr"/>
              <a:lstStyle/>
              <a:p>
                <a:endParaRPr lang="en-US"/>
              </a:p>
            </p:txBody>
          </p:sp>
          <p:sp>
            <p:nvSpPr>
              <p:cNvPr id="196" name="Freeform: Shape 278">
                <a:extLst>
                  <a:ext uri="{FF2B5EF4-FFF2-40B4-BE49-F238E27FC236}">
                    <a16:creationId xmlns:a16="http://schemas.microsoft.com/office/drawing/2014/main" xmlns="" id="{2F07AD39-36BB-42ED-80C5-E99AF70CB79A}"/>
                  </a:ext>
                </a:extLst>
              </p:cNvPr>
              <p:cNvSpPr/>
              <p:nvPr/>
            </p:nvSpPr>
            <p:spPr>
              <a:xfrm>
                <a:off x="4391739" y="3489721"/>
                <a:ext cx="38100" cy="38100"/>
              </a:xfrm>
              <a:custGeom>
                <a:avLst/>
                <a:gdLst>
                  <a:gd name="connsiteX0" fmla="*/ 10716 w 38100"/>
                  <a:gd name="connsiteY0" fmla="*/ 10716 h 38100"/>
                  <a:gd name="connsiteX1" fmla="*/ 10716 w 38100"/>
                  <a:gd name="connsiteY1" fmla="*/ 29766 h 38100"/>
                  <a:gd name="connsiteX2" fmla="*/ 29766 w 38100"/>
                  <a:gd name="connsiteY2" fmla="*/ 29766 h 38100"/>
                  <a:gd name="connsiteX3" fmla="*/ 29766 w 38100"/>
                  <a:gd name="connsiteY3" fmla="*/ 10716 h 38100"/>
                  <a:gd name="connsiteX4" fmla="*/ 10716 w 38100"/>
                  <a:gd name="connsiteY4" fmla="*/ 1071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10716" y="10716"/>
                    </a:moveTo>
                    <a:cubicBezTo>
                      <a:pt x="5953" y="15478"/>
                      <a:pt x="5953" y="24051"/>
                      <a:pt x="10716" y="29766"/>
                    </a:cubicBezTo>
                    <a:cubicBezTo>
                      <a:pt x="15478" y="34528"/>
                      <a:pt x="24051" y="34528"/>
                      <a:pt x="29766" y="29766"/>
                    </a:cubicBezTo>
                    <a:cubicBezTo>
                      <a:pt x="34528" y="25003"/>
                      <a:pt x="34528" y="16431"/>
                      <a:pt x="29766" y="10716"/>
                    </a:cubicBezTo>
                    <a:cubicBezTo>
                      <a:pt x="24051" y="5953"/>
                      <a:pt x="15478" y="5953"/>
                      <a:pt x="10716" y="10716"/>
                    </a:cubicBezTo>
                    <a:close/>
                  </a:path>
                </a:pathLst>
              </a:custGeom>
              <a:grpFill/>
              <a:ln w="9525" cap="flat">
                <a:solidFill>
                  <a:srgbClr val="07F0F6"/>
                </a:solidFill>
                <a:prstDash val="solid"/>
                <a:miter/>
              </a:ln>
            </p:spPr>
            <p:txBody>
              <a:bodyPr rtlCol="0" anchor="ctr"/>
              <a:lstStyle/>
              <a:p>
                <a:endParaRPr lang="en-US"/>
              </a:p>
            </p:txBody>
          </p:sp>
          <p:sp>
            <p:nvSpPr>
              <p:cNvPr id="197" name="Freeform: Shape 279">
                <a:extLst>
                  <a:ext uri="{FF2B5EF4-FFF2-40B4-BE49-F238E27FC236}">
                    <a16:creationId xmlns:a16="http://schemas.microsoft.com/office/drawing/2014/main" xmlns="" id="{FE2D0023-3E1D-4B8B-9E6E-31E8D0373A3E}"/>
                  </a:ext>
                </a:extLst>
              </p:cNvPr>
              <p:cNvSpPr/>
              <p:nvPr/>
            </p:nvSpPr>
            <p:spPr>
              <a:xfrm>
                <a:off x="4559141" y="3055143"/>
                <a:ext cx="2552700" cy="142875"/>
              </a:xfrm>
              <a:custGeom>
                <a:avLst/>
                <a:gdLst>
                  <a:gd name="connsiteX0" fmla="*/ 7144 w 2552700"/>
                  <a:gd name="connsiteY0" fmla="*/ 7144 h 142875"/>
                  <a:gd name="connsiteX1" fmla="*/ 101441 w 2552700"/>
                  <a:gd name="connsiteY1" fmla="*/ 7144 h 142875"/>
                  <a:gd name="connsiteX2" fmla="*/ 222409 w 2552700"/>
                  <a:gd name="connsiteY2" fmla="*/ 128111 h 142875"/>
                  <a:gd name="connsiteX3" fmla="*/ 813911 w 2552700"/>
                  <a:gd name="connsiteY3" fmla="*/ 128111 h 142875"/>
                  <a:gd name="connsiteX4" fmla="*/ 881539 w 2552700"/>
                  <a:gd name="connsiteY4" fmla="*/ 21431 h 142875"/>
                  <a:gd name="connsiteX5" fmla="*/ 1284446 w 2552700"/>
                  <a:gd name="connsiteY5" fmla="*/ 21431 h 142875"/>
                  <a:gd name="connsiteX6" fmla="*/ 1343501 w 2552700"/>
                  <a:gd name="connsiteY6" fmla="*/ 129064 h 142875"/>
                  <a:gd name="connsiteX7" fmla="*/ 1662589 w 2552700"/>
                  <a:gd name="connsiteY7" fmla="*/ 129064 h 142875"/>
                  <a:gd name="connsiteX8" fmla="*/ 1739741 w 2552700"/>
                  <a:gd name="connsiteY8" fmla="*/ 51911 h 142875"/>
                  <a:gd name="connsiteX9" fmla="*/ 2019776 w 2552700"/>
                  <a:gd name="connsiteY9" fmla="*/ 51911 h 142875"/>
                  <a:gd name="connsiteX10" fmla="*/ 2086451 w 2552700"/>
                  <a:gd name="connsiteY10" fmla="*/ 117634 h 142875"/>
                  <a:gd name="connsiteX11" fmla="*/ 2551271 w 2552700"/>
                  <a:gd name="connsiteY11" fmla="*/ 117634 h 142875"/>
                  <a:gd name="connsiteX12" fmla="*/ 2551271 w 2552700"/>
                  <a:gd name="connsiteY12" fmla="*/ 125254 h 142875"/>
                  <a:gd name="connsiteX13" fmla="*/ 2083594 w 2552700"/>
                  <a:gd name="connsiteY13" fmla="*/ 125254 h 142875"/>
                  <a:gd name="connsiteX14" fmla="*/ 2016919 w 2552700"/>
                  <a:gd name="connsiteY14" fmla="*/ 58579 h 142875"/>
                  <a:gd name="connsiteX15" fmla="*/ 1742599 w 2552700"/>
                  <a:gd name="connsiteY15" fmla="*/ 58579 h 142875"/>
                  <a:gd name="connsiteX16" fmla="*/ 1665446 w 2552700"/>
                  <a:gd name="connsiteY16" fmla="*/ 135731 h 142875"/>
                  <a:gd name="connsiteX17" fmla="*/ 1340644 w 2552700"/>
                  <a:gd name="connsiteY17" fmla="*/ 135731 h 142875"/>
                  <a:gd name="connsiteX18" fmla="*/ 1281589 w 2552700"/>
                  <a:gd name="connsiteY18" fmla="*/ 29051 h 142875"/>
                  <a:gd name="connsiteX19" fmla="*/ 885349 w 2552700"/>
                  <a:gd name="connsiteY19" fmla="*/ 29051 h 142875"/>
                  <a:gd name="connsiteX20" fmla="*/ 816769 w 2552700"/>
                  <a:gd name="connsiteY20" fmla="*/ 134779 h 142875"/>
                  <a:gd name="connsiteX21" fmla="*/ 219551 w 2552700"/>
                  <a:gd name="connsiteY21" fmla="*/ 134779 h 142875"/>
                  <a:gd name="connsiteX22" fmla="*/ 98584 w 2552700"/>
                  <a:gd name="connsiteY22" fmla="*/ 14764 h 142875"/>
                  <a:gd name="connsiteX23" fmla="*/ 7144 w 2552700"/>
                  <a:gd name="connsiteY23" fmla="*/ 1476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552700" h="142875">
                    <a:moveTo>
                      <a:pt x="7144" y="7144"/>
                    </a:moveTo>
                    <a:lnTo>
                      <a:pt x="101441" y="7144"/>
                    </a:lnTo>
                    <a:lnTo>
                      <a:pt x="222409" y="128111"/>
                    </a:lnTo>
                    <a:lnTo>
                      <a:pt x="813911" y="128111"/>
                    </a:lnTo>
                    <a:lnTo>
                      <a:pt x="881539" y="21431"/>
                    </a:lnTo>
                    <a:lnTo>
                      <a:pt x="1284446" y="21431"/>
                    </a:lnTo>
                    <a:lnTo>
                      <a:pt x="1343501" y="129064"/>
                    </a:lnTo>
                    <a:lnTo>
                      <a:pt x="1662589" y="129064"/>
                    </a:lnTo>
                    <a:lnTo>
                      <a:pt x="1739741" y="51911"/>
                    </a:lnTo>
                    <a:lnTo>
                      <a:pt x="2019776" y="51911"/>
                    </a:lnTo>
                    <a:lnTo>
                      <a:pt x="2086451" y="117634"/>
                    </a:lnTo>
                    <a:lnTo>
                      <a:pt x="2551271" y="117634"/>
                    </a:lnTo>
                    <a:lnTo>
                      <a:pt x="2551271" y="125254"/>
                    </a:lnTo>
                    <a:lnTo>
                      <a:pt x="2083594" y="125254"/>
                    </a:lnTo>
                    <a:lnTo>
                      <a:pt x="2016919" y="58579"/>
                    </a:lnTo>
                    <a:lnTo>
                      <a:pt x="1742599" y="58579"/>
                    </a:lnTo>
                    <a:lnTo>
                      <a:pt x="1665446" y="135731"/>
                    </a:lnTo>
                    <a:lnTo>
                      <a:pt x="1340644" y="135731"/>
                    </a:lnTo>
                    <a:lnTo>
                      <a:pt x="1281589" y="29051"/>
                    </a:lnTo>
                    <a:lnTo>
                      <a:pt x="885349" y="29051"/>
                    </a:lnTo>
                    <a:lnTo>
                      <a:pt x="816769" y="134779"/>
                    </a:lnTo>
                    <a:lnTo>
                      <a:pt x="219551" y="134779"/>
                    </a:lnTo>
                    <a:lnTo>
                      <a:pt x="98584" y="14764"/>
                    </a:lnTo>
                    <a:lnTo>
                      <a:pt x="7144" y="14764"/>
                    </a:lnTo>
                    <a:close/>
                  </a:path>
                </a:pathLst>
              </a:custGeom>
              <a:grpFill/>
              <a:ln w="9525" cap="flat">
                <a:solidFill>
                  <a:srgbClr val="07F0F6"/>
                </a:solidFill>
                <a:prstDash val="solid"/>
                <a:miter/>
              </a:ln>
            </p:spPr>
            <p:txBody>
              <a:bodyPr rtlCol="0" anchor="ctr"/>
              <a:lstStyle/>
              <a:p>
                <a:endParaRPr lang="en-US"/>
              </a:p>
            </p:txBody>
          </p:sp>
          <p:sp>
            <p:nvSpPr>
              <p:cNvPr id="198" name="Freeform: Shape 280">
                <a:extLst>
                  <a:ext uri="{FF2B5EF4-FFF2-40B4-BE49-F238E27FC236}">
                    <a16:creationId xmlns:a16="http://schemas.microsoft.com/office/drawing/2014/main" xmlns="" id="{8CD39220-19B6-4469-A62D-03D3CA0C4C89}"/>
                  </a:ext>
                </a:extLst>
              </p:cNvPr>
              <p:cNvSpPr/>
              <p:nvPr/>
            </p:nvSpPr>
            <p:spPr>
              <a:xfrm>
                <a:off x="7089934" y="3156108"/>
                <a:ext cx="38100" cy="38100"/>
              </a:xfrm>
              <a:custGeom>
                <a:avLst/>
                <a:gdLst>
                  <a:gd name="connsiteX0" fmla="*/ 20479 w 38100"/>
                  <a:gd name="connsiteY0" fmla="*/ 7144 h 38100"/>
                  <a:gd name="connsiteX1" fmla="*/ 33814 w 38100"/>
                  <a:gd name="connsiteY1" fmla="*/ 20479 h 38100"/>
                  <a:gd name="connsiteX2" fmla="*/ 20479 w 38100"/>
                  <a:gd name="connsiteY2" fmla="*/ 33814 h 38100"/>
                  <a:gd name="connsiteX3" fmla="*/ 714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28099" y="7144"/>
                      <a:pt x="33814" y="12859"/>
                      <a:pt x="33814" y="20479"/>
                    </a:cubicBezTo>
                    <a:cubicBezTo>
                      <a:pt x="33814" y="28099"/>
                      <a:pt x="28099" y="33814"/>
                      <a:pt x="20479" y="33814"/>
                    </a:cubicBezTo>
                    <a:cubicBezTo>
                      <a:pt x="12859" y="33814"/>
                      <a:pt x="7144" y="28099"/>
                      <a:pt x="7144" y="20479"/>
                    </a:cubicBezTo>
                    <a:cubicBezTo>
                      <a:pt x="7144" y="13811"/>
                      <a:pt x="12859" y="7144"/>
                      <a:pt x="20479" y="7144"/>
                    </a:cubicBezTo>
                    <a:close/>
                  </a:path>
                </a:pathLst>
              </a:custGeom>
              <a:grpFill/>
              <a:ln w="9525" cap="flat">
                <a:solidFill>
                  <a:srgbClr val="07F0F6"/>
                </a:solidFill>
                <a:prstDash val="solid"/>
                <a:miter/>
              </a:ln>
            </p:spPr>
            <p:txBody>
              <a:bodyPr rtlCol="0" anchor="ctr"/>
              <a:lstStyle/>
              <a:p>
                <a:endParaRPr lang="en-US"/>
              </a:p>
            </p:txBody>
          </p:sp>
          <p:sp>
            <p:nvSpPr>
              <p:cNvPr id="199" name="Freeform: Shape 281">
                <a:extLst>
                  <a:ext uri="{FF2B5EF4-FFF2-40B4-BE49-F238E27FC236}">
                    <a16:creationId xmlns:a16="http://schemas.microsoft.com/office/drawing/2014/main" xmlns="" id="{5E209FAF-FE80-4178-B319-3C119A9D563A}"/>
                  </a:ext>
                </a:extLst>
              </p:cNvPr>
              <p:cNvSpPr/>
              <p:nvPr/>
            </p:nvSpPr>
            <p:spPr>
              <a:xfrm>
                <a:off x="4546759" y="3045618"/>
                <a:ext cx="38100" cy="38100"/>
              </a:xfrm>
              <a:custGeom>
                <a:avLst/>
                <a:gdLst>
                  <a:gd name="connsiteX0" fmla="*/ 20479 w 38100"/>
                  <a:gd name="connsiteY0" fmla="*/ 7144 h 38100"/>
                  <a:gd name="connsiteX1" fmla="*/ 7144 w 38100"/>
                  <a:gd name="connsiteY1" fmla="*/ 20479 h 38100"/>
                  <a:gd name="connsiteX2" fmla="*/ 20479 w 38100"/>
                  <a:gd name="connsiteY2" fmla="*/ 33814 h 38100"/>
                  <a:gd name="connsiteX3" fmla="*/ 3381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8099" y="7144"/>
                      <a:pt x="20479" y="7144"/>
                    </a:cubicBezTo>
                    <a:close/>
                  </a:path>
                </a:pathLst>
              </a:custGeom>
              <a:grpFill/>
              <a:ln w="9525" cap="flat">
                <a:solidFill>
                  <a:srgbClr val="07F0F6"/>
                </a:solidFill>
                <a:prstDash val="solid"/>
                <a:miter/>
              </a:ln>
            </p:spPr>
            <p:txBody>
              <a:bodyPr rtlCol="0" anchor="ctr"/>
              <a:lstStyle/>
              <a:p>
                <a:endParaRPr lang="en-US"/>
              </a:p>
            </p:txBody>
          </p:sp>
          <p:sp>
            <p:nvSpPr>
              <p:cNvPr id="200" name="Freeform: Shape 282">
                <a:extLst>
                  <a:ext uri="{FF2B5EF4-FFF2-40B4-BE49-F238E27FC236}">
                    <a16:creationId xmlns:a16="http://schemas.microsoft.com/office/drawing/2014/main" xmlns="" id="{7848517B-A75F-4431-BFDE-F38E41C4229B}"/>
                  </a:ext>
                </a:extLst>
              </p:cNvPr>
              <p:cNvSpPr/>
              <p:nvPr/>
            </p:nvSpPr>
            <p:spPr>
              <a:xfrm>
                <a:off x="6717506" y="3322796"/>
                <a:ext cx="676275" cy="104775"/>
              </a:xfrm>
              <a:custGeom>
                <a:avLst/>
                <a:gdLst>
                  <a:gd name="connsiteX0" fmla="*/ 668179 w 676275"/>
                  <a:gd name="connsiteY0" fmla="*/ 7144 h 104775"/>
                  <a:gd name="connsiteX1" fmla="*/ 672941 w 676275"/>
                  <a:gd name="connsiteY1" fmla="*/ 11906 h 104775"/>
                  <a:gd name="connsiteX2" fmla="*/ 471964 w 676275"/>
                  <a:gd name="connsiteY2" fmla="*/ 98584 h 104775"/>
                  <a:gd name="connsiteX3" fmla="*/ 7144 w 676275"/>
                  <a:gd name="connsiteY3" fmla="*/ 98584 h 104775"/>
                  <a:gd name="connsiteX4" fmla="*/ 7144 w 676275"/>
                  <a:gd name="connsiteY4" fmla="*/ 91916 h 104775"/>
                  <a:gd name="connsiteX5" fmla="*/ 469106 w 676275"/>
                  <a:gd name="connsiteY5" fmla="*/ 91916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6275" h="104775">
                    <a:moveTo>
                      <a:pt x="668179" y="7144"/>
                    </a:moveTo>
                    <a:lnTo>
                      <a:pt x="672941" y="11906"/>
                    </a:lnTo>
                    <a:lnTo>
                      <a:pt x="471964" y="98584"/>
                    </a:lnTo>
                    <a:lnTo>
                      <a:pt x="7144" y="98584"/>
                    </a:lnTo>
                    <a:lnTo>
                      <a:pt x="7144" y="91916"/>
                    </a:lnTo>
                    <a:lnTo>
                      <a:pt x="469106" y="91916"/>
                    </a:lnTo>
                    <a:close/>
                  </a:path>
                </a:pathLst>
              </a:custGeom>
              <a:grpFill/>
              <a:ln w="9525" cap="flat">
                <a:solidFill>
                  <a:srgbClr val="07F0F6"/>
                </a:solidFill>
                <a:prstDash val="solid"/>
                <a:miter/>
              </a:ln>
            </p:spPr>
            <p:txBody>
              <a:bodyPr rtlCol="0" anchor="ctr"/>
              <a:lstStyle/>
              <a:p>
                <a:endParaRPr lang="en-US"/>
              </a:p>
            </p:txBody>
          </p:sp>
          <p:sp>
            <p:nvSpPr>
              <p:cNvPr id="201" name="Freeform: Shape 283">
                <a:extLst>
                  <a:ext uri="{FF2B5EF4-FFF2-40B4-BE49-F238E27FC236}">
                    <a16:creationId xmlns:a16="http://schemas.microsoft.com/office/drawing/2014/main" xmlns="" id="{77198BAB-EDC0-4CBA-BBA2-F06584E28571}"/>
                  </a:ext>
                </a:extLst>
              </p:cNvPr>
              <p:cNvSpPr/>
              <p:nvPr/>
            </p:nvSpPr>
            <p:spPr>
              <a:xfrm>
                <a:off x="6705124" y="3398043"/>
                <a:ext cx="38100" cy="38100"/>
              </a:xfrm>
              <a:custGeom>
                <a:avLst/>
                <a:gdLst>
                  <a:gd name="connsiteX0" fmla="*/ 20479 w 38100"/>
                  <a:gd name="connsiteY0" fmla="*/ 7144 h 38100"/>
                  <a:gd name="connsiteX1" fmla="*/ 7144 w 38100"/>
                  <a:gd name="connsiteY1" fmla="*/ 20479 h 38100"/>
                  <a:gd name="connsiteX2" fmla="*/ 20479 w 38100"/>
                  <a:gd name="connsiteY2" fmla="*/ 33814 h 38100"/>
                  <a:gd name="connsiteX3" fmla="*/ 3381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7146" y="7144"/>
                      <a:pt x="20479" y="7144"/>
                    </a:cubicBezTo>
                    <a:close/>
                  </a:path>
                </a:pathLst>
              </a:custGeom>
              <a:grpFill/>
              <a:ln w="9525" cap="flat">
                <a:solidFill>
                  <a:srgbClr val="07F0F6"/>
                </a:solidFill>
                <a:prstDash val="solid"/>
                <a:miter/>
              </a:ln>
            </p:spPr>
            <p:txBody>
              <a:bodyPr rtlCol="0" anchor="ctr"/>
              <a:lstStyle/>
              <a:p>
                <a:endParaRPr lang="en-US"/>
              </a:p>
            </p:txBody>
          </p:sp>
          <p:sp>
            <p:nvSpPr>
              <p:cNvPr id="202" name="Freeform: Shape 284">
                <a:extLst>
                  <a:ext uri="{FF2B5EF4-FFF2-40B4-BE49-F238E27FC236}">
                    <a16:creationId xmlns:a16="http://schemas.microsoft.com/office/drawing/2014/main" xmlns="" id="{1F63D475-BF3A-4D00-9C15-40113846E61A}"/>
                  </a:ext>
                </a:extLst>
              </p:cNvPr>
              <p:cNvSpPr/>
              <p:nvPr/>
            </p:nvSpPr>
            <p:spPr>
              <a:xfrm>
                <a:off x="5352574" y="3312318"/>
                <a:ext cx="742950" cy="485775"/>
              </a:xfrm>
              <a:custGeom>
                <a:avLst/>
                <a:gdLst>
                  <a:gd name="connsiteX0" fmla="*/ 736759 w 742950"/>
                  <a:gd name="connsiteY0" fmla="*/ 7144 h 485775"/>
                  <a:gd name="connsiteX1" fmla="*/ 741521 w 742950"/>
                  <a:gd name="connsiteY1" fmla="*/ 11906 h 485775"/>
                  <a:gd name="connsiteX2" fmla="*/ 552926 w 742950"/>
                  <a:gd name="connsiteY2" fmla="*/ 200501 h 485775"/>
                  <a:gd name="connsiteX3" fmla="*/ 260509 w 742950"/>
                  <a:gd name="connsiteY3" fmla="*/ 200501 h 485775"/>
                  <a:gd name="connsiteX4" fmla="*/ 12859 w 742950"/>
                  <a:gd name="connsiteY4" fmla="*/ 486251 h 485775"/>
                  <a:gd name="connsiteX5" fmla="*/ 7144 w 742950"/>
                  <a:gd name="connsiteY5" fmla="*/ 481489 h 485775"/>
                  <a:gd name="connsiteX6" fmla="*/ 257651 w 742950"/>
                  <a:gd name="connsiteY6" fmla="*/ 192881 h 485775"/>
                  <a:gd name="connsiteX7" fmla="*/ 550069 w 742950"/>
                  <a:gd name="connsiteY7" fmla="*/ 192881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2950" h="485775">
                    <a:moveTo>
                      <a:pt x="736759" y="7144"/>
                    </a:moveTo>
                    <a:lnTo>
                      <a:pt x="741521" y="11906"/>
                    </a:lnTo>
                    <a:lnTo>
                      <a:pt x="552926" y="200501"/>
                    </a:lnTo>
                    <a:lnTo>
                      <a:pt x="260509" y="200501"/>
                    </a:lnTo>
                    <a:lnTo>
                      <a:pt x="12859" y="486251"/>
                    </a:lnTo>
                    <a:lnTo>
                      <a:pt x="7144" y="481489"/>
                    </a:lnTo>
                    <a:lnTo>
                      <a:pt x="257651" y="192881"/>
                    </a:lnTo>
                    <a:lnTo>
                      <a:pt x="550069" y="192881"/>
                    </a:lnTo>
                    <a:close/>
                  </a:path>
                </a:pathLst>
              </a:custGeom>
              <a:grpFill/>
              <a:ln w="9525" cap="flat">
                <a:solidFill>
                  <a:srgbClr val="07F0F6"/>
                </a:solidFill>
                <a:prstDash val="solid"/>
                <a:miter/>
              </a:ln>
            </p:spPr>
            <p:txBody>
              <a:bodyPr rtlCol="0" anchor="ctr"/>
              <a:lstStyle/>
              <a:p>
                <a:endParaRPr lang="en-US"/>
              </a:p>
            </p:txBody>
          </p:sp>
          <p:sp>
            <p:nvSpPr>
              <p:cNvPr id="203" name="Freeform: Shape 285">
                <a:extLst>
                  <a:ext uri="{FF2B5EF4-FFF2-40B4-BE49-F238E27FC236}">
                    <a16:creationId xmlns:a16="http://schemas.microsoft.com/office/drawing/2014/main" xmlns="" id="{F8E4AF63-2EC3-4859-9A8A-D8B8B3BB2CE1}"/>
                  </a:ext>
                </a:extLst>
              </p:cNvPr>
              <p:cNvSpPr/>
              <p:nvPr/>
            </p:nvSpPr>
            <p:spPr>
              <a:xfrm>
                <a:off x="5343287" y="3775709"/>
                <a:ext cx="38100" cy="38100"/>
              </a:xfrm>
              <a:custGeom>
                <a:avLst/>
                <a:gdLst>
                  <a:gd name="connsiteX0" fmla="*/ 10716 w 38100"/>
                  <a:gd name="connsiteY0" fmla="*/ 11430 h 38100"/>
                  <a:gd name="connsiteX1" fmla="*/ 10716 w 38100"/>
                  <a:gd name="connsiteY1" fmla="*/ 30480 h 38100"/>
                  <a:gd name="connsiteX2" fmla="*/ 29766 w 38100"/>
                  <a:gd name="connsiteY2" fmla="*/ 30480 h 38100"/>
                  <a:gd name="connsiteX3" fmla="*/ 29766 w 38100"/>
                  <a:gd name="connsiteY3" fmla="*/ 11430 h 38100"/>
                  <a:gd name="connsiteX4" fmla="*/ 10716 w 38100"/>
                  <a:gd name="connsiteY4" fmla="*/ 1143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10716" y="11430"/>
                    </a:moveTo>
                    <a:cubicBezTo>
                      <a:pt x="5953" y="16192"/>
                      <a:pt x="5953" y="24765"/>
                      <a:pt x="10716" y="30480"/>
                    </a:cubicBezTo>
                    <a:cubicBezTo>
                      <a:pt x="15478" y="35242"/>
                      <a:pt x="24051" y="35242"/>
                      <a:pt x="29766" y="30480"/>
                    </a:cubicBezTo>
                    <a:cubicBezTo>
                      <a:pt x="34528" y="25717"/>
                      <a:pt x="34528" y="17145"/>
                      <a:pt x="29766" y="11430"/>
                    </a:cubicBezTo>
                    <a:cubicBezTo>
                      <a:pt x="24051" y="5715"/>
                      <a:pt x="15478" y="5715"/>
                      <a:pt x="10716" y="11430"/>
                    </a:cubicBezTo>
                    <a:close/>
                  </a:path>
                </a:pathLst>
              </a:custGeom>
              <a:grpFill/>
              <a:ln w="9525" cap="flat">
                <a:solidFill>
                  <a:srgbClr val="07F0F6"/>
                </a:solidFill>
                <a:prstDash val="solid"/>
                <a:miter/>
              </a:ln>
            </p:spPr>
            <p:txBody>
              <a:bodyPr rtlCol="0" anchor="ctr"/>
              <a:lstStyle/>
              <a:p>
                <a:endParaRPr lang="en-US"/>
              </a:p>
            </p:txBody>
          </p:sp>
          <p:sp>
            <p:nvSpPr>
              <p:cNvPr id="204" name="Freeform: Shape 286">
                <a:extLst>
                  <a:ext uri="{FF2B5EF4-FFF2-40B4-BE49-F238E27FC236}">
                    <a16:creationId xmlns:a16="http://schemas.microsoft.com/office/drawing/2014/main" xmlns="" id="{A531783A-5E48-4BA9-B715-F4ED9558FABE}"/>
                  </a:ext>
                </a:extLst>
              </p:cNvPr>
              <p:cNvSpPr/>
              <p:nvPr/>
            </p:nvSpPr>
            <p:spPr>
              <a:xfrm>
                <a:off x="4308634" y="3313271"/>
                <a:ext cx="1009650" cy="428625"/>
              </a:xfrm>
              <a:custGeom>
                <a:avLst/>
                <a:gdLst>
                  <a:gd name="connsiteX0" fmla="*/ 998696 w 1009650"/>
                  <a:gd name="connsiteY0" fmla="*/ 7144 h 428625"/>
                  <a:gd name="connsiteX1" fmla="*/ 1003459 w 1009650"/>
                  <a:gd name="connsiteY1" fmla="*/ 11906 h 428625"/>
                  <a:gd name="connsiteX2" fmla="*/ 912019 w 1009650"/>
                  <a:gd name="connsiteY2" fmla="*/ 103346 h 428625"/>
                  <a:gd name="connsiteX3" fmla="*/ 646271 w 1009650"/>
                  <a:gd name="connsiteY3" fmla="*/ 103346 h 428625"/>
                  <a:gd name="connsiteX4" fmla="*/ 476726 w 1009650"/>
                  <a:gd name="connsiteY4" fmla="*/ 272891 h 428625"/>
                  <a:gd name="connsiteX5" fmla="*/ 306229 w 1009650"/>
                  <a:gd name="connsiteY5" fmla="*/ 272891 h 428625"/>
                  <a:gd name="connsiteX6" fmla="*/ 11906 w 1009650"/>
                  <a:gd name="connsiteY6" fmla="*/ 424339 h 428625"/>
                  <a:gd name="connsiteX7" fmla="*/ 7144 w 1009650"/>
                  <a:gd name="connsiteY7" fmla="*/ 419576 h 428625"/>
                  <a:gd name="connsiteX8" fmla="*/ 303371 w 1009650"/>
                  <a:gd name="connsiteY8" fmla="*/ 266224 h 428625"/>
                  <a:gd name="connsiteX9" fmla="*/ 472916 w 1009650"/>
                  <a:gd name="connsiteY9" fmla="*/ 266224 h 428625"/>
                  <a:gd name="connsiteX10" fmla="*/ 643414 w 1009650"/>
                  <a:gd name="connsiteY10" fmla="*/ 95726 h 428625"/>
                  <a:gd name="connsiteX11" fmla="*/ 909161 w 1009650"/>
                  <a:gd name="connsiteY11" fmla="*/ 95726 h 42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9650" h="428625">
                    <a:moveTo>
                      <a:pt x="998696" y="7144"/>
                    </a:moveTo>
                    <a:lnTo>
                      <a:pt x="1003459" y="11906"/>
                    </a:lnTo>
                    <a:lnTo>
                      <a:pt x="912019" y="103346"/>
                    </a:lnTo>
                    <a:lnTo>
                      <a:pt x="646271" y="103346"/>
                    </a:lnTo>
                    <a:lnTo>
                      <a:pt x="476726" y="272891"/>
                    </a:lnTo>
                    <a:lnTo>
                      <a:pt x="306229" y="272891"/>
                    </a:lnTo>
                    <a:lnTo>
                      <a:pt x="11906" y="424339"/>
                    </a:lnTo>
                    <a:lnTo>
                      <a:pt x="7144" y="419576"/>
                    </a:lnTo>
                    <a:lnTo>
                      <a:pt x="303371" y="266224"/>
                    </a:lnTo>
                    <a:lnTo>
                      <a:pt x="472916" y="266224"/>
                    </a:lnTo>
                    <a:lnTo>
                      <a:pt x="643414" y="95726"/>
                    </a:lnTo>
                    <a:lnTo>
                      <a:pt x="909161" y="95726"/>
                    </a:lnTo>
                    <a:close/>
                  </a:path>
                </a:pathLst>
              </a:custGeom>
              <a:grpFill/>
              <a:ln w="9525" cap="flat">
                <a:solidFill>
                  <a:srgbClr val="07F0F6"/>
                </a:solidFill>
                <a:prstDash val="solid"/>
                <a:miter/>
              </a:ln>
            </p:spPr>
            <p:txBody>
              <a:bodyPr rtlCol="0" anchor="ctr"/>
              <a:lstStyle/>
              <a:p>
                <a:endParaRPr lang="en-US"/>
              </a:p>
            </p:txBody>
          </p:sp>
          <p:sp>
            <p:nvSpPr>
              <p:cNvPr id="205" name="Freeform: Shape 287">
                <a:extLst>
                  <a:ext uri="{FF2B5EF4-FFF2-40B4-BE49-F238E27FC236}">
                    <a16:creationId xmlns:a16="http://schemas.microsoft.com/office/drawing/2014/main" xmlns="" id="{A8D700BB-E751-48DA-8AB8-914B3CD8E41B}"/>
                  </a:ext>
                </a:extLst>
              </p:cNvPr>
              <p:cNvSpPr/>
              <p:nvPr/>
            </p:nvSpPr>
            <p:spPr>
              <a:xfrm>
                <a:off x="4298394" y="3714511"/>
                <a:ext cx="38100" cy="38100"/>
              </a:xfrm>
              <a:custGeom>
                <a:avLst/>
                <a:gdLst>
                  <a:gd name="connsiteX0" fmla="*/ 10716 w 38100"/>
                  <a:gd name="connsiteY0" fmla="*/ 10716 h 38100"/>
                  <a:gd name="connsiteX1" fmla="*/ 10716 w 38100"/>
                  <a:gd name="connsiteY1" fmla="*/ 29766 h 38100"/>
                  <a:gd name="connsiteX2" fmla="*/ 29766 w 38100"/>
                  <a:gd name="connsiteY2" fmla="*/ 29766 h 38100"/>
                  <a:gd name="connsiteX3" fmla="*/ 29766 w 38100"/>
                  <a:gd name="connsiteY3" fmla="*/ 10716 h 38100"/>
                  <a:gd name="connsiteX4" fmla="*/ 10716 w 38100"/>
                  <a:gd name="connsiteY4" fmla="*/ 1071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10716" y="10716"/>
                    </a:moveTo>
                    <a:cubicBezTo>
                      <a:pt x="5953" y="15478"/>
                      <a:pt x="5953" y="24051"/>
                      <a:pt x="10716" y="29766"/>
                    </a:cubicBezTo>
                    <a:cubicBezTo>
                      <a:pt x="15478" y="34528"/>
                      <a:pt x="24051" y="34528"/>
                      <a:pt x="29766" y="29766"/>
                    </a:cubicBezTo>
                    <a:cubicBezTo>
                      <a:pt x="34528" y="25003"/>
                      <a:pt x="34528" y="16431"/>
                      <a:pt x="29766" y="10716"/>
                    </a:cubicBezTo>
                    <a:cubicBezTo>
                      <a:pt x="24051" y="5953"/>
                      <a:pt x="15478" y="5953"/>
                      <a:pt x="10716" y="10716"/>
                    </a:cubicBezTo>
                    <a:close/>
                  </a:path>
                </a:pathLst>
              </a:custGeom>
              <a:grpFill/>
              <a:ln w="9525" cap="flat">
                <a:solidFill>
                  <a:srgbClr val="07F0F6"/>
                </a:solidFill>
                <a:prstDash val="solid"/>
                <a:miter/>
              </a:ln>
            </p:spPr>
            <p:txBody>
              <a:bodyPr rtlCol="0" anchor="ctr"/>
              <a:lstStyle/>
              <a:p>
                <a:endParaRPr lang="en-US"/>
              </a:p>
            </p:txBody>
          </p:sp>
          <p:sp>
            <p:nvSpPr>
              <p:cNvPr id="206" name="Freeform: Shape 288">
                <a:extLst>
                  <a:ext uri="{FF2B5EF4-FFF2-40B4-BE49-F238E27FC236}">
                    <a16:creationId xmlns:a16="http://schemas.microsoft.com/office/drawing/2014/main" xmlns="" id="{589BF9FB-7483-4A69-AA49-A35A6D3C5FAE}"/>
                  </a:ext>
                </a:extLst>
              </p:cNvPr>
              <p:cNvSpPr/>
              <p:nvPr/>
            </p:nvSpPr>
            <p:spPr>
              <a:xfrm>
                <a:off x="6470809" y="3194208"/>
                <a:ext cx="1076325" cy="142875"/>
              </a:xfrm>
              <a:custGeom>
                <a:avLst/>
                <a:gdLst>
                  <a:gd name="connsiteX0" fmla="*/ 11906 w 1076325"/>
                  <a:gd name="connsiteY0" fmla="*/ 7144 h 142875"/>
                  <a:gd name="connsiteX1" fmla="*/ 50006 w 1076325"/>
                  <a:gd name="connsiteY1" fmla="*/ 45244 h 142875"/>
                  <a:gd name="connsiteX2" fmla="*/ 869156 w 1076325"/>
                  <a:gd name="connsiteY2" fmla="*/ 45244 h 142875"/>
                  <a:gd name="connsiteX3" fmla="*/ 1072991 w 1076325"/>
                  <a:gd name="connsiteY3" fmla="*/ 134779 h 142875"/>
                  <a:gd name="connsiteX4" fmla="*/ 1068229 w 1076325"/>
                  <a:gd name="connsiteY4" fmla="*/ 139541 h 142875"/>
                  <a:gd name="connsiteX5" fmla="*/ 866299 w 1076325"/>
                  <a:gd name="connsiteY5" fmla="*/ 51911 h 142875"/>
                  <a:gd name="connsiteX6" fmla="*/ 47149 w 1076325"/>
                  <a:gd name="connsiteY6" fmla="*/ 51911 h 142875"/>
                  <a:gd name="connsiteX7" fmla="*/ 7144 w 1076325"/>
                  <a:gd name="connsiteY7" fmla="*/ 12859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6325" h="142875">
                    <a:moveTo>
                      <a:pt x="11906" y="7144"/>
                    </a:moveTo>
                    <a:lnTo>
                      <a:pt x="50006" y="45244"/>
                    </a:lnTo>
                    <a:lnTo>
                      <a:pt x="869156" y="45244"/>
                    </a:lnTo>
                    <a:lnTo>
                      <a:pt x="1072991" y="134779"/>
                    </a:lnTo>
                    <a:lnTo>
                      <a:pt x="1068229" y="139541"/>
                    </a:lnTo>
                    <a:lnTo>
                      <a:pt x="866299" y="51911"/>
                    </a:lnTo>
                    <a:lnTo>
                      <a:pt x="47149" y="51911"/>
                    </a:lnTo>
                    <a:lnTo>
                      <a:pt x="7144" y="12859"/>
                    </a:lnTo>
                    <a:close/>
                  </a:path>
                </a:pathLst>
              </a:custGeom>
              <a:grpFill/>
              <a:ln w="9525" cap="flat">
                <a:solidFill>
                  <a:srgbClr val="07F0F6"/>
                </a:solidFill>
                <a:prstDash val="solid"/>
                <a:miter/>
              </a:ln>
            </p:spPr>
            <p:txBody>
              <a:bodyPr rtlCol="0" anchor="ctr"/>
              <a:lstStyle/>
              <a:p>
                <a:endParaRPr lang="en-US"/>
              </a:p>
            </p:txBody>
          </p:sp>
          <p:sp>
            <p:nvSpPr>
              <p:cNvPr id="207" name="Freeform: Shape 289">
                <a:extLst>
                  <a:ext uri="{FF2B5EF4-FFF2-40B4-BE49-F238E27FC236}">
                    <a16:creationId xmlns:a16="http://schemas.microsoft.com/office/drawing/2014/main" xmlns="" id="{25152BDF-1BEB-4150-8993-9317915EA6B9}"/>
                  </a:ext>
                </a:extLst>
              </p:cNvPr>
              <p:cNvSpPr/>
              <p:nvPr/>
            </p:nvSpPr>
            <p:spPr>
              <a:xfrm>
                <a:off x="6460569" y="3184921"/>
                <a:ext cx="38100" cy="38100"/>
              </a:xfrm>
              <a:custGeom>
                <a:avLst/>
                <a:gdLst>
                  <a:gd name="connsiteX0" fmla="*/ 29766 w 38100"/>
                  <a:gd name="connsiteY0" fmla="*/ 10716 h 38100"/>
                  <a:gd name="connsiteX1" fmla="*/ 10716 w 38100"/>
                  <a:gd name="connsiteY1" fmla="*/ 10716 h 38100"/>
                  <a:gd name="connsiteX2" fmla="*/ 10716 w 38100"/>
                  <a:gd name="connsiteY2" fmla="*/ 29766 h 38100"/>
                  <a:gd name="connsiteX3" fmla="*/ 29766 w 38100"/>
                  <a:gd name="connsiteY3" fmla="*/ 29766 h 38100"/>
                  <a:gd name="connsiteX4" fmla="*/ 29766 w 38100"/>
                  <a:gd name="connsiteY4" fmla="*/ 1071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9766" y="10716"/>
                    </a:moveTo>
                    <a:cubicBezTo>
                      <a:pt x="25003" y="5953"/>
                      <a:pt x="16431" y="5953"/>
                      <a:pt x="10716" y="10716"/>
                    </a:cubicBezTo>
                    <a:cubicBezTo>
                      <a:pt x="5953" y="15478"/>
                      <a:pt x="5953" y="24051"/>
                      <a:pt x="10716" y="29766"/>
                    </a:cubicBezTo>
                    <a:cubicBezTo>
                      <a:pt x="15478" y="34528"/>
                      <a:pt x="24051" y="34528"/>
                      <a:pt x="29766" y="29766"/>
                    </a:cubicBezTo>
                    <a:cubicBezTo>
                      <a:pt x="34528" y="24051"/>
                      <a:pt x="34528" y="15478"/>
                      <a:pt x="29766" y="10716"/>
                    </a:cubicBezTo>
                    <a:close/>
                  </a:path>
                </a:pathLst>
              </a:custGeom>
              <a:grpFill/>
              <a:ln w="9525" cap="flat">
                <a:solidFill>
                  <a:srgbClr val="07F0F6"/>
                </a:solidFill>
                <a:prstDash val="solid"/>
                <a:miter/>
              </a:ln>
            </p:spPr>
            <p:txBody>
              <a:bodyPr rtlCol="0" anchor="ctr"/>
              <a:lstStyle/>
              <a:p>
                <a:endParaRPr lang="en-US"/>
              </a:p>
            </p:txBody>
          </p:sp>
          <p:sp>
            <p:nvSpPr>
              <p:cNvPr id="208" name="Freeform: Shape 290">
                <a:extLst>
                  <a:ext uri="{FF2B5EF4-FFF2-40B4-BE49-F238E27FC236}">
                    <a16:creationId xmlns:a16="http://schemas.microsoft.com/office/drawing/2014/main" xmlns="" id="{C7971C53-AABC-4071-B599-F09FEC77B278}"/>
                  </a:ext>
                </a:extLst>
              </p:cNvPr>
              <p:cNvSpPr/>
              <p:nvPr/>
            </p:nvSpPr>
            <p:spPr>
              <a:xfrm>
                <a:off x="5156359" y="3240881"/>
                <a:ext cx="590550" cy="190500"/>
              </a:xfrm>
              <a:custGeom>
                <a:avLst/>
                <a:gdLst>
                  <a:gd name="connsiteX0" fmla="*/ 7144 w 590550"/>
                  <a:gd name="connsiteY0" fmla="*/ 7144 h 190500"/>
                  <a:gd name="connsiteX1" fmla="*/ 408146 w 590550"/>
                  <a:gd name="connsiteY1" fmla="*/ 7144 h 190500"/>
                  <a:gd name="connsiteX2" fmla="*/ 585311 w 590550"/>
                  <a:gd name="connsiteY2" fmla="*/ 184309 h 190500"/>
                  <a:gd name="connsiteX3" fmla="*/ 580549 w 590550"/>
                  <a:gd name="connsiteY3" fmla="*/ 189071 h 190500"/>
                  <a:gd name="connsiteX4" fmla="*/ 405289 w 590550"/>
                  <a:gd name="connsiteY4" fmla="*/ 13811 h 190500"/>
                  <a:gd name="connsiteX5" fmla="*/ 7144 w 590550"/>
                  <a:gd name="connsiteY5" fmla="*/ 1381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0550" h="190500">
                    <a:moveTo>
                      <a:pt x="7144" y="7144"/>
                    </a:moveTo>
                    <a:lnTo>
                      <a:pt x="408146" y="7144"/>
                    </a:lnTo>
                    <a:lnTo>
                      <a:pt x="585311" y="184309"/>
                    </a:lnTo>
                    <a:lnTo>
                      <a:pt x="580549" y="189071"/>
                    </a:lnTo>
                    <a:lnTo>
                      <a:pt x="405289" y="13811"/>
                    </a:lnTo>
                    <a:lnTo>
                      <a:pt x="7144" y="13811"/>
                    </a:lnTo>
                    <a:close/>
                  </a:path>
                </a:pathLst>
              </a:custGeom>
              <a:grpFill/>
              <a:ln w="9525" cap="flat">
                <a:solidFill>
                  <a:srgbClr val="07F0F6"/>
                </a:solidFill>
                <a:prstDash val="solid"/>
                <a:miter/>
              </a:ln>
            </p:spPr>
            <p:txBody>
              <a:bodyPr rtlCol="0" anchor="ctr"/>
              <a:lstStyle/>
              <a:p>
                <a:endParaRPr lang="en-US"/>
              </a:p>
            </p:txBody>
          </p:sp>
          <p:sp>
            <p:nvSpPr>
              <p:cNvPr id="209" name="Freeform: Shape 291">
                <a:extLst>
                  <a:ext uri="{FF2B5EF4-FFF2-40B4-BE49-F238E27FC236}">
                    <a16:creationId xmlns:a16="http://schemas.microsoft.com/office/drawing/2014/main" xmlns="" id="{B3A78273-7BDD-4C8C-B817-C7279EDDFFF4}"/>
                  </a:ext>
                </a:extLst>
              </p:cNvPr>
              <p:cNvSpPr/>
              <p:nvPr/>
            </p:nvSpPr>
            <p:spPr>
              <a:xfrm>
                <a:off x="5134451" y="3231356"/>
                <a:ext cx="38100" cy="38100"/>
              </a:xfrm>
              <a:custGeom>
                <a:avLst/>
                <a:gdLst>
                  <a:gd name="connsiteX0" fmla="*/ 20479 w 38100"/>
                  <a:gd name="connsiteY0" fmla="*/ 7144 h 38100"/>
                  <a:gd name="connsiteX1" fmla="*/ 7144 w 38100"/>
                  <a:gd name="connsiteY1" fmla="*/ 20479 h 38100"/>
                  <a:gd name="connsiteX2" fmla="*/ 20479 w 38100"/>
                  <a:gd name="connsiteY2" fmla="*/ 33814 h 38100"/>
                  <a:gd name="connsiteX3" fmla="*/ 3381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3814" y="12859"/>
                      <a:pt x="28099" y="7144"/>
                      <a:pt x="20479" y="7144"/>
                    </a:cubicBezTo>
                    <a:close/>
                  </a:path>
                </a:pathLst>
              </a:custGeom>
              <a:grpFill/>
              <a:ln w="9525" cap="flat">
                <a:solidFill>
                  <a:srgbClr val="07F0F6"/>
                </a:solidFill>
                <a:prstDash val="solid"/>
                <a:miter/>
              </a:ln>
            </p:spPr>
            <p:txBody>
              <a:bodyPr rtlCol="0" anchor="ctr"/>
              <a:lstStyle/>
              <a:p>
                <a:endParaRPr lang="en-US"/>
              </a:p>
            </p:txBody>
          </p:sp>
          <p:sp>
            <p:nvSpPr>
              <p:cNvPr id="210" name="Freeform: Shape 292">
                <a:extLst>
                  <a:ext uri="{FF2B5EF4-FFF2-40B4-BE49-F238E27FC236}">
                    <a16:creationId xmlns:a16="http://schemas.microsoft.com/office/drawing/2014/main" xmlns="" id="{A4907EC0-58F4-453F-8DF4-09584F491C5C}"/>
                  </a:ext>
                </a:extLst>
              </p:cNvPr>
              <p:cNvSpPr/>
              <p:nvPr/>
            </p:nvSpPr>
            <p:spPr>
              <a:xfrm>
                <a:off x="5084921" y="3377088"/>
                <a:ext cx="361950" cy="95250"/>
              </a:xfrm>
              <a:custGeom>
                <a:avLst/>
                <a:gdLst>
                  <a:gd name="connsiteX0" fmla="*/ 349091 w 361950"/>
                  <a:gd name="connsiteY0" fmla="*/ 7144 h 95250"/>
                  <a:gd name="connsiteX1" fmla="*/ 354806 w 361950"/>
                  <a:gd name="connsiteY1" fmla="*/ 12859 h 95250"/>
                  <a:gd name="connsiteX2" fmla="*/ 271939 w 361950"/>
                  <a:gd name="connsiteY2" fmla="*/ 94774 h 95250"/>
                  <a:gd name="connsiteX3" fmla="*/ 7144 w 361950"/>
                  <a:gd name="connsiteY3" fmla="*/ 94774 h 95250"/>
                  <a:gd name="connsiteX4" fmla="*/ 7144 w 361950"/>
                  <a:gd name="connsiteY4" fmla="*/ 88106 h 95250"/>
                  <a:gd name="connsiteX5" fmla="*/ 269081 w 361950"/>
                  <a:gd name="connsiteY5" fmla="*/ 88106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950" h="95250">
                    <a:moveTo>
                      <a:pt x="349091" y="7144"/>
                    </a:moveTo>
                    <a:lnTo>
                      <a:pt x="354806" y="12859"/>
                    </a:lnTo>
                    <a:lnTo>
                      <a:pt x="271939" y="94774"/>
                    </a:lnTo>
                    <a:lnTo>
                      <a:pt x="7144" y="94774"/>
                    </a:lnTo>
                    <a:lnTo>
                      <a:pt x="7144" y="88106"/>
                    </a:lnTo>
                    <a:lnTo>
                      <a:pt x="269081" y="88106"/>
                    </a:lnTo>
                    <a:close/>
                  </a:path>
                </a:pathLst>
              </a:custGeom>
              <a:grpFill/>
              <a:ln w="9525" cap="flat">
                <a:solidFill>
                  <a:srgbClr val="07F0F6"/>
                </a:solidFill>
                <a:prstDash val="solid"/>
                <a:miter/>
              </a:ln>
            </p:spPr>
            <p:txBody>
              <a:bodyPr rtlCol="0" anchor="ctr"/>
              <a:lstStyle/>
              <a:p>
                <a:endParaRPr lang="en-US"/>
              </a:p>
            </p:txBody>
          </p:sp>
          <p:sp>
            <p:nvSpPr>
              <p:cNvPr id="211" name="Freeform: Shape 293">
                <a:extLst>
                  <a:ext uri="{FF2B5EF4-FFF2-40B4-BE49-F238E27FC236}">
                    <a16:creationId xmlns:a16="http://schemas.microsoft.com/office/drawing/2014/main" xmlns="" id="{8776D23D-4F47-4257-A697-32F36CE05B86}"/>
                  </a:ext>
                </a:extLst>
              </p:cNvPr>
              <p:cNvSpPr/>
              <p:nvPr/>
            </p:nvSpPr>
            <p:spPr>
              <a:xfrm>
                <a:off x="5072539" y="3448526"/>
                <a:ext cx="38100" cy="38100"/>
              </a:xfrm>
              <a:custGeom>
                <a:avLst/>
                <a:gdLst>
                  <a:gd name="connsiteX0" fmla="*/ 20479 w 38100"/>
                  <a:gd name="connsiteY0" fmla="*/ 7144 h 38100"/>
                  <a:gd name="connsiteX1" fmla="*/ 7144 w 38100"/>
                  <a:gd name="connsiteY1" fmla="*/ 20479 h 38100"/>
                  <a:gd name="connsiteX2" fmla="*/ 20479 w 38100"/>
                  <a:gd name="connsiteY2" fmla="*/ 33814 h 38100"/>
                  <a:gd name="connsiteX3" fmla="*/ 33814 w 38100"/>
                  <a:gd name="connsiteY3" fmla="*/ 20479 h 38100"/>
                  <a:gd name="connsiteX4" fmla="*/ 20479 w 38100"/>
                  <a:gd name="connsiteY4" fmla="*/ 714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7144"/>
                    </a:moveTo>
                    <a:cubicBezTo>
                      <a:pt x="12859" y="7144"/>
                      <a:pt x="7144" y="12859"/>
                      <a:pt x="7144" y="20479"/>
                    </a:cubicBezTo>
                    <a:cubicBezTo>
                      <a:pt x="7144" y="28099"/>
                      <a:pt x="12859" y="33814"/>
                      <a:pt x="20479" y="33814"/>
                    </a:cubicBezTo>
                    <a:cubicBezTo>
                      <a:pt x="28099" y="33814"/>
                      <a:pt x="33814" y="28099"/>
                      <a:pt x="33814" y="20479"/>
                    </a:cubicBezTo>
                    <a:cubicBezTo>
                      <a:pt x="32861" y="12859"/>
                      <a:pt x="27146" y="7144"/>
                      <a:pt x="20479" y="7144"/>
                    </a:cubicBezTo>
                    <a:close/>
                  </a:path>
                </a:pathLst>
              </a:custGeom>
              <a:grpFill/>
              <a:ln w="9525" cap="flat">
                <a:solidFill>
                  <a:srgbClr val="07F0F6"/>
                </a:solidFill>
                <a:prstDash val="solid"/>
                <a:miter/>
              </a:ln>
            </p:spPr>
            <p:txBody>
              <a:bodyPr rtlCol="0" anchor="ctr"/>
              <a:lstStyle/>
              <a:p>
                <a:endParaRPr lang="en-US"/>
              </a:p>
            </p:txBody>
          </p:sp>
          <p:sp>
            <p:nvSpPr>
              <p:cNvPr id="212" name="Freeform: Shape 294">
                <a:extLst>
                  <a:ext uri="{FF2B5EF4-FFF2-40B4-BE49-F238E27FC236}">
                    <a16:creationId xmlns:a16="http://schemas.microsoft.com/office/drawing/2014/main" xmlns="" id="{BFCB0B76-FAC5-4775-AE50-CF8A5E580541}"/>
                  </a:ext>
                </a:extLst>
              </p:cNvPr>
              <p:cNvSpPr/>
              <p:nvPr/>
            </p:nvSpPr>
            <p:spPr>
              <a:xfrm>
                <a:off x="5571649" y="3071336"/>
                <a:ext cx="809625" cy="200025"/>
              </a:xfrm>
              <a:custGeom>
                <a:avLst/>
                <a:gdLst>
                  <a:gd name="connsiteX0" fmla="*/ 11906 w 809625"/>
                  <a:gd name="connsiteY0" fmla="*/ 7144 h 200025"/>
                  <a:gd name="connsiteX1" fmla="*/ 192881 w 809625"/>
                  <a:gd name="connsiteY1" fmla="*/ 188119 h 200025"/>
                  <a:gd name="connsiteX2" fmla="*/ 808196 w 809625"/>
                  <a:gd name="connsiteY2" fmla="*/ 188119 h 200025"/>
                  <a:gd name="connsiteX3" fmla="*/ 808196 w 809625"/>
                  <a:gd name="connsiteY3" fmla="*/ 195739 h 200025"/>
                  <a:gd name="connsiteX4" fmla="*/ 190024 w 809625"/>
                  <a:gd name="connsiteY4" fmla="*/ 194786 h 200025"/>
                  <a:gd name="connsiteX5" fmla="*/ 7144 w 809625"/>
                  <a:gd name="connsiteY5" fmla="*/ 11906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9625" h="200025">
                    <a:moveTo>
                      <a:pt x="11906" y="7144"/>
                    </a:moveTo>
                    <a:lnTo>
                      <a:pt x="192881" y="188119"/>
                    </a:lnTo>
                    <a:lnTo>
                      <a:pt x="808196" y="188119"/>
                    </a:lnTo>
                    <a:lnTo>
                      <a:pt x="808196" y="195739"/>
                    </a:lnTo>
                    <a:lnTo>
                      <a:pt x="190024" y="194786"/>
                    </a:lnTo>
                    <a:lnTo>
                      <a:pt x="7144" y="11906"/>
                    </a:lnTo>
                    <a:close/>
                  </a:path>
                </a:pathLst>
              </a:custGeom>
              <a:grpFill/>
              <a:ln w="9525" cap="flat">
                <a:solidFill>
                  <a:srgbClr val="07F0F6"/>
                </a:solidFill>
                <a:prstDash val="solid"/>
                <a:miter/>
              </a:ln>
            </p:spPr>
            <p:txBody>
              <a:bodyPr rtlCol="0" anchor="ctr"/>
              <a:lstStyle/>
              <a:p>
                <a:endParaRPr lang="en-US"/>
              </a:p>
            </p:txBody>
          </p:sp>
          <p:sp>
            <p:nvSpPr>
              <p:cNvPr id="213" name="Freeform: Shape 295">
                <a:extLst>
                  <a:ext uri="{FF2B5EF4-FFF2-40B4-BE49-F238E27FC236}">
                    <a16:creationId xmlns:a16="http://schemas.microsoft.com/office/drawing/2014/main" xmlns="" id="{B39CFCF1-BF3A-45CC-8CA6-E6F4EF69F04E}"/>
                  </a:ext>
                </a:extLst>
              </p:cNvPr>
              <p:cNvSpPr/>
              <p:nvPr/>
            </p:nvSpPr>
            <p:spPr>
              <a:xfrm>
                <a:off x="6358414" y="3242786"/>
                <a:ext cx="38100" cy="38100"/>
              </a:xfrm>
              <a:custGeom>
                <a:avLst/>
                <a:gdLst>
                  <a:gd name="connsiteX0" fmla="*/ 20479 w 38100"/>
                  <a:gd name="connsiteY0" fmla="*/ 33814 h 38100"/>
                  <a:gd name="connsiteX1" fmla="*/ 33814 w 38100"/>
                  <a:gd name="connsiteY1" fmla="*/ 20479 h 38100"/>
                  <a:gd name="connsiteX2" fmla="*/ 20479 w 38100"/>
                  <a:gd name="connsiteY2" fmla="*/ 7144 h 38100"/>
                  <a:gd name="connsiteX3" fmla="*/ 7144 w 38100"/>
                  <a:gd name="connsiteY3" fmla="*/ 20479 h 38100"/>
                  <a:gd name="connsiteX4" fmla="*/ 20479 w 38100"/>
                  <a:gd name="connsiteY4" fmla="*/ 33814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38100">
                    <a:moveTo>
                      <a:pt x="20479" y="33814"/>
                    </a:moveTo>
                    <a:cubicBezTo>
                      <a:pt x="28099" y="33814"/>
                      <a:pt x="33814" y="28099"/>
                      <a:pt x="33814" y="20479"/>
                    </a:cubicBezTo>
                    <a:cubicBezTo>
                      <a:pt x="33814" y="12859"/>
                      <a:pt x="28099" y="7144"/>
                      <a:pt x="20479" y="7144"/>
                    </a:cubicBezTo>
                    <a:cubicBezTo>
                      <a:pt x="12859" y="7144"/>
                      <a:pt x="7144" y="12859"/>
                      <a:pt x="7144" y="20479"/>
                    </a:cubicBezTo>
                    <a:cubicBezTo>
                      <a:pt x="7144" y="28099"/>
                      <a:pt x="13811" y="33814"/>
                      <a:pt x="20479" y="33814"/>
                    </a:cubicBezTo>
                    <a:close/>
                  </a:path>
                </a:pathLst>
              </a:custGeom>
              <a:grpFill/>
              <a:ln w="9525" cap="flat">
                <a:solidFill>
                  <a:srgbClr val="07F0F6"/>
                </a:solidFill>
                <a:prstDash val="solid"/>
                <a:miter/>
              </a:ln>
            </p:spPr>
            <p:txBody>
              <a:bodyPr rtlCol="0" anchor="ctr"/>
              <a:lstStyle/>
              <a:p>
                <a:endParaRPr lang="en-US"/>
              </a:p>
            </p:txBody>
          </p:sp>
        </p:grpSp>
      </p:grpSp>
      <p:grpSp>
        <p:nvGrpSpPr>
          <p:cNvPr id="3" name="组合 2"/>
          <p:cNvGrpSpPr/>
          <p:nvPr/>
        </p:nvGrpSpPr>
        <p:grpSpPr>
          <a:xfrm>
            <a:off x="-19685" y="252095"/>
            <a:ext cx="3296285" cy="542290"/>
            <a:chOff x="-31" y="397"/>
            <a:chExt cx="5191" cy="854"/>
          </a:xfrm>
        </p:grpSpPr>
        <p:sp>
          <p:nvSpPr>
            <p:cNvPr id="2" name="矩形 1"/>
            <p:cNvSpPr/>
            <p:nvPr/>
          </p:nvSpPr>
          <p:spPr>
            <a:xfrm>
              <a:off x="1176" y="397"/>
              <a:ext cx="1964" cy="727"/>
            </a:xfrm>
            <a:prstGeom prst="rect">
              <a:avLst/>
            </a:prstGeom>
          </p:spPr>
          <p:txBody>
            <a:bodyPr wrap="none">
              <a:spAutoFit/>
            </a:bodyPr>
            <a:lstStyle/>
            <a:p>
              <a:pPr algn="ctr"/>
              <a:r>
                <a:rPr lang="en-US" altLang="zh-CN" sz="2400" dirty="0">
                  <a:gradFill flip="none" rotWithShape="1">
                    <a:gsLst>
                      <a:gs pos="52000">
                        <a:srgbClr val="07FFFD"/>
                      </a:gs>
                      <a:gs pos="100000">
                        <a:srgbClr val="002B9B">
                          <a:alpha val="40000"/>
                        </a:srgbClr>
                      </a:gs>
                    </a:gsLst>
                    <a:lin ang="5400000" scaled="1"/>
                    <a:tileRect/>
                  </a:gradFill>
                  <a:latin typeface="Nunito" pitchFamily="2" charset="-52"/>
                  <a:ea typeface="方正正中黑简体" panose="02000000000000000000" pitchFamily="2" charset="-122"/>
                </a:rPr>
                <a:t>Present</a:t>
              </a:r>
              <a:endParaRPr lang="zh-CN" altLang="en-US" sz="2400" dirty="0">
                <a:gradFill flip="none" rotWithShape="1">
                  <a:gsLst>
                    <a:gs pos="52000">
                      <a:srgbClr val="07FFFD"/>
                    </a:gs>
                    <a:gs pos="100000">
                      <a:srgbClr val="002B9B">
                        <a:alpha val="40000"/>
                      </a:srgbClr>
                    </a:gs>
                  </a:gsLst>
                  <a:lin ang="5400000" scaled="1"/>
                  <a:tileRect/>
                </a:gradFill>
                <a:latin typeface="Nunito" pitchFamily="2" charset="-52"/>
                <a:ea typeface="方正正中黑简体" panose="02000000000000000000" pitchFamily="2" charset="-122"/>
              </a:endParaRPr>
            </a:p>
          </p:txBody>
        </p:sp>
        <p:grpSp>
          <p:nvGrpSpPr>
            <p:cNvPr id="4" name="组合 3"/>
            <p:cNvGrpSpPr/>
            <p:nvPr/>
          </p:nvGrpSpPr>
          <p:grpSpPr>
            <a:xfrm>
              <a:off x="-31" y="480"/>
              <a:ext cx="5191" cy="771"/>
              <a:chOff x="0" y="514"/>
              <a:chExt cx="5459" cy="771"/>
            </a:xfrm>
          </p:grpSpPr>
          <p:cxnSp>
            <p:nvCxnSpPr>
              <p:cNvPr id="41" name="直接连接符 40"/>
              <p:cNvCxnSpPr/>
              <p:nvPr/>
            </p:nvCxnSpPr>
            <p:spPr>
              <a:xfrm>
                <a:off x="0" y="1285"/>
                <a:ext cx="4307" cy="0"/>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V="1">
                <a:off x="4307" y="599"/>
                <a:ext cx="1065" cy="681"/>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sp>
            <p:nvSpPr>
              <p:cNvPr id="43" name="椭圆 42"/>
              <p:cNvSpPr/>
              <p:nvPr/>
            </p:nvSpPr>
            <p:spPr>
              <a:xfrm>
                <a:off x="5289" y="514"/>
                <a:ext cx="170" cy="170"/>
              </a:xfrm>
              <a:prstGeom prst="ellipse">
                <a:avLst/>
              </a:prstGeom>
              <a:noFill/>
              <a:ln w="12700">
                <a:solidFill>
                  <a:srgbClr val="49F1E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sp>
            <p:nvSpPr>
              <p:cNvPr id="44" name="椭圆 43"/>
              <p:cNvSpPr/>
              <p:nvPr/>
            </p:nvSpPr>
            <p:spPr>
              <a:xfrm>
                <a:off x="5332" y="557"/>
                <a:ext cx="85" cy="85"/>
              </a:xfrm>
              <a:prstGeom prst="ellipse">
                <a:avLst/>
              </a:prstGeom>
              <a:solidFill>
                <a:srgbClr val="49F1E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grpSp>
      </p:grpSp>
      <p:sp>
        <p:nvSpPr>
          <p:cNvPr id="53" name="雷锋PPT网 www.lfppt.com"/>
          <p:cNvSpPr txBox="1"/>
          <p:nvPr/>
        </p:nvSpPr>
        <p:spPr>
          <a:xfrm>
            <a:off x="201240" y="1217592"/>
            <a:ext cx="4662860" cy="3477875"/>
          </a:xfrm>
          <a:prstGeom prst="rect">
            <a:avLst/>
          </a:prstGeom>
          <a:noFill/>
        </p:spPr>
        <p:txBody>
          <a:bodyPr wrap="square" rtlCol="0">
            <a:spAutoFit/>
          </a:bodyPr>
          <a:lstStyle/>
          <a:p>
            <a:pPr lvl="0">
              <a:defRPr/>
            </a:pPr>
            <a:r>
              <a:rPr lang="en-US" altLang="zh-CN" sz="5400" b="1" dirty="0">
                <a:solidFill>
                  <a:srgbClr val="FFFF00"/>
                </a:solidFill>
                <a:latin typeface="Nunito Light" pitchFamily="2" charset="-52"/>
                <a:ea typeface="方正正中黑简体" panose="02000000000000000000" pitchFamily="2" charset="-122"/>
              </a:rPr>
              <a:t>79</a:t>
            </a:r>
            <a:r>
              <a:rPr lang="en-US" altLang="zh-CN" dirty="0">
                <a:solidFill>
                  <a:srgbClr val="07F0F6"/>
                </a:solidFill>
                <a:latin typeface="Nunito Light" pitchFamily="2" charset="-52"/>
                <a:ea typeface="方正正中黑简体" panose="02000000000000000000" pitchFamily="2" charset="-122"/>
              </a:rPr>
              <a:t> </a:t>
            </a:r>
            <a:r>
              <a:rPr lang="en-US" altLang="zh-CN" sz="2000" b="1" dirty="0">
                <a:solidFill>
                  <a:srgbClr val="07F0F6"/>
                </a:solidFill>
                <a:latin typeface="Nunito Light" pitchFamily="2" charset="-52"/>
                <a:ea typeface="方正正中黑简体" panose="02000000000000000000" pitchFamily="2" charset="-122"/>
              </a:rPr>
              <a:t>vendors have already paid for </a:t>
            </a:r>
            <a:r>
              <a:rPr lang="en-US" altLang="zh-CN" sz="2000" dirty="0">
                <a:solidFill>
                  <a:srgbClr val="07F0F6"/>
                </a:solidFill>
                <a:latin typeface="Nunito Light" pitchFamily="2" charset="-52"/>
                <a:ea typeface="方正正中黑简体" panose="02000000000000000000" pitchFamily="2" charset="-122"/>
              </a:rPr>
              <a:t>these features. These functions are completely superior to the "main" competitor </a:t>
            </a:r>
            <a:r>
              <a:rPr lang="en-US" altLang="zh-CN" sz="2000" dirty="0" err="1">
                <a:solidFill>
                  <a:srgbClr val="07F0F6"/>
                </a:solidFill>
                <a:latin typeface="Nunito Light" pitchFamily="2" charset="-52"/>
                <a:ea typeface="方正正中黑简体" panose="02000000000000000000" pitchFamily="2" charset="-122"/>
              </a:rPr>
              <a:t>FabCAD</a:t>
            </a:r>
            <a:r>
              <a:rPr lang="en-US" altLang="zh-CN" sz="2000" dirty="0">
                <a:solidFill>
                  <a:srgbClr val="07F0F6"/>
                </a:solidFill>
                <a:latin typeface="Nunito Light" pitchFamily="2" charset="-52"/>
                <a:ea typeface="方正正中黑简体" panose="02000000000000000000" pitchFamily="2" charset="-122"/>
              </a:rPr>
              <a:t>. After the release of </a:t>
            </a:r>
            <a:r>
              <a:rPr lang="en-US" altLang="zh-CN" sz="2000" dirty="0" err="1">
                <a:solidFill>
                  <a:srgbClr val="07F0F6"/>
                </a:solidFill>
                <a:latin typeface="Nunito Light" pitchFamily="2" charset="-52"/>
                <a:ea typeface="方正正中黑简体" panose="02000000000000000000" pitchFamily="2" charset="-122"/>
              </a:rPr>
              <a:t>OgunCAD</a:t>
            </a:r>
            <a:r>
              <a:rPr lang="en-US" altLang="zh-CN" sz="2000" dirty="0">
                <a:solidFill>
                  <a:srgbClr val="07F0F6"/>
                </a:solidFill>
                <a:latin typeface="Nunito Light" pitchFamily="2" charset="-52"/>
                <a:ea typeface="方正正中黑简体" panose="02000000000000000000" pitchFamily="2" charset="-122"/>
              </a:rPr>
              <a:t>, the guys will have to close down, because it will be multilingual and have much more features compared to </a:t>
            </a:r>
            <a:r>
              <a:rPr lang="en-US" altLang="zh-CN" sz="2000" dirty="0" err="1">
                <a:solidFill>
                  <a:srgbClr val="07F0F6"/>
                </a:solidFill>
                <a:latin typeface="Nunito Light" pitchFamily="2" charset="-52"/>
                <a:ea typeface="方正正中黑简体" panose="02000000000000000000" pitchFamily="2" charset="-122"/>
              </a:rPr>
              <a:t>Kovka</a:t>
            </a:r>
            <a:r>
              <a:rPr lang="en-US" altLang="zh-CN" sz="2000" dirty="0">
                <a:solidFill>
                  <a:srgbClr val="07F0F6"/>
                </a:solidFill>
                <a:latin typeface="Nunito Light" pitchFamily="2" charset="-52"/>
                <a:ea typeface="方正正中黑简体" panose="02000000000000000000" pitchFamily="2" charset="-122"/>
              </a:rPr>
              <a:t> 3D, you can’t even compare it with </a:t>
            </a:r>
            <a:r>
              <a:rPr lang="en-US" altLang="zh-CN" sz="2000" dirty="0" err="1">
                <a:solidFill>
                  <a:srgbClr val="07F0F6"/>
                </a:solidFill>
                <a:latin typeface="Nunito Light" pitchFamily="2" charset="-52"/>
                <a:ea typeface="方正正中黑简体" panose="02000000000000000000" pitchFamily="2" charset="-122"/>
              </a:rPr>
              <a:t>FabCAD</a:t>
            </a:r>
            <a:r>
              <a:rPr lang="en-US" altLang="zh-CN" sz="2000" dirty="0">
                <a:solidFill>
                  <a:srgbClr val="07F0F6"/>
                </a:solidFill>
                <a:latin typeface="Nunito Light" pitchFamily="2" charset="-52"/>
                <a:ea typeface="方正正中黑简体" panose="02000000000000000000" pitchFamily="2" charset="-122"/>
              </a:rPr>
              <a:t>.</a:t>
            </a:r>
            <a:endParaRPr lang="ru-RU" altLang="zh-CN" sz="2000" dirty="0">
              <a:solidFill>
                <a:srgbClr val="07F0F6"/>
              </a:solidFill>
              <a:latin typeface="Nunito Light" pitchFamily="2" charset="-52"/>
              <a:ea typeface="方正正中黑简体" panose="02000000000000000000" pitchFamily="2" charset="-122"/>
            </a:endParaRPr>
          </a:p>
        </p:txBody>
      </p:sp>
    </p:spTree>
    <p:extLst>
      <p:ext uri="{BB962C8B-B14F-4D97-AF65-F5344CB8AC3E}">
        <p14:creationId xmlns:p14="http://schemas.microsoft.com/office/powerpoint/2010/main" val="2000953516"/>
      </p:ext>
    </p:extLst>
  </p:cSld>
  <p:clrMapOvr>
    <a:masterClrMapping/>
  </p:clrMapOvr>
  <mc:AlternateContent xmlns:mc="http://schemas.openxmlformats.org/markup-compatibility/2006">
    <mc:Choice xmlns:p14="http://schemas.microsoft.com/office/powerpoint/2010/main" Requires="p14">
      <p:transition spd="slow" p14:dur="1500" advClick="0" advTm="7000">
        <p:split orient="vert"/>
      </p:transition>
    </mc:Choice>
    <mc:Fallback>
      <p:transition spd="slow" advClick="0" advTm="7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500"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 presetClass="entr" presetSubtype="8" fill="hold" nodeType="withEffect">
                                  <p:stCondLst>
                                    <p:cond delay="0"/>
                                  </p:stCondLst>
                                  <p:childTnLst>
                                    <p:set>
                                      <p:cBhvr>
                                        <p:cTn id="9" dur="1" fill="hold">
                                          <p:stCondLst>
                                            <p:cond delay="0"/>
                                          </p:stCondLst>
                                        </p:cTn>
                                        <p:tgtEl>
                                          <p:spTgt spid="183"/>
                                        </p:tgtEl>
                                        <p:attrNameLst>
                                          <p:attrName>style.visibility</p:attrName>
                                        </p:attrNameLst>
                                      </p:cBhvr>
                                      <p:to>
                                        <p:strVal val="visible"/>
                                      </p:to>
                                    </p:set>
                                    <p:anim calcmode="lin" valueType="num">
                                      <p:cBhvr additive="base">
                                        <p:cTn id="10" dur="500" fill="hold"/>
                                        <p:tgtEl>
                                          <p:spTgt spid="183"/>
                                        </p:tgtEl>
                                        <p:attrNameLst>
                                          <p:attrName>ppt_x</p:attrName>
                                        </p:attrNameLst>
                                      </p:cBhvr>
                                      <p:tavLst>
                                        <p:tav tm="0">
                                          <p:val>
                                            <p:strVal val="0-#ppt_w/2"/>
                                          </p:val>
                                        </p:tav>
                                        <p:tav tm="100000">
                                          <p:val>
                                            <p:strVal val="#ppt_x"/>
                                          </p:val>
                                        </p:tav>
                                      </p:tavLst>
                                    </p:anim>
                                    <p:anim calcmode="lin" valueType="num">
                                      <p:cBhvr additive="base">
                                        <p:cTn id="11" dur="500" fill="hold"/>
                                        <p:tgtEl>
                                          <p:spTgt spid="183"/>
                                        </p:tgtEl>
                                        <p:attrNameLst>
                                          <p:attrName>ppt_y</p:attrName>
                                        </p:attrNameLst>
                                      </p:cBhvr>
                                      <p:tavLst>
                                        <p:tav tm="0">
                                          <p:val>
                                            <p:strVal val="#ppt_y"/>
                                          </p:val>
                                        </p:tav>
                                        <p:tav tm="100000">
                                          <p:val>
                                            <p:strVal val="#ppt_y"/>
                                          </p:val>
                                        </p:tav>
                                      </p:tavLst>
                                    </p:anim>
                                  </p:childTnLst>
                                </p:cTn>
                              </p:par>
                            </p:childTnLst>
                          </p:cTn>
                        </p:par>
                        <p:par>
                          <p:cTn id="12" fill="hold">
                            <p:stCondLst>
                              <p:cond delay="500"/>
                            </p:stCondLst>
                            <p:childTnLst>
                              <p:par>
                                <p:cTn id="13" presetID="22" presetClass="entr" presetSubtype="4" fill="hold" grpId="0" nodeType="afterEffect">
                                  <p:stCondLst>
                                    <p:cond delay="0"/>
                                  </p:stCondLst>
                                  <p:childTnLst>
                                    <p:set>
                                      <p:cBhvr>
                                        <p:cTn id="14" dur="1" fill="hold">
                                          <p:stCondLst>
                                            <p:cond delay="0"/>
                                          </p:stCondLst>
                                        </p:cTn>
                                        <p:tgtEl>
                                          <p:spTgt spid="53"/>
                                        </p:tgtEl>
                                        <p:attrNameLst>
                                          <p:attrName>style.visibility</p:attrName>
                                        </p:attrNameLst>
                                      </p:cBhvr>
                                      <p:to>
                                        <p:strVal val="visible"/>
                                      </p:to>
                                    </p:set>
                                    <p:animEffect transition="in" filter="wipe(down)">
                                      <p:cBhvr>
                                        <p:cTn id="15"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36010" y="629920"/>
            <a:ext cx="1998345" cy="1998345"/>
          </a:xfrm>
          <a:prstGeom prst="rect">
            <a:avLst/>
          </a:prstGeom>
        </p:spPr>
      </p:pic>
      <p:sp>
        <p:nvSpPr>
          <p:cNvPr id="28" name="雷锋PPT网 www.lfppt.com"/>
          <p:cNvSpPr txBox="1"/>
          <p:nvPr/>
        </p:nvSpPr>
        <p:spPr>
          <a:xfrm>
            <a:off x="2615882" y="3039110"/>
            <a:ext cx="4038600" cy="521970"/>
          </a:xfrm>
          <a:prstGeom prst="rect">
            <a:avLst/>
          </a:prstGeom>
          <a:noFill/>
        </p:spPr>
        <p:txBody>
          <a:bodyPr wrap="square" rtlCol="0">
            <a:spAutoFit/>
          </a:bodyPr>
          <a:lstStyle/>
          <a:p>
            <a:pPr lvl="0" algn="ctr">
              <a:defRPr/>
            </a:pPr>
            <a:r>
              <a:rPr lang="en-US" altLang="zh-CN" sz="2800" dirty="0">
                <a:solidFill>
                  <a:srgbClr val="07F0F6"/>
                </a:solidFill>
                <a:latin typeface="Nunito SemiBold" pitchFamily="2" charset="-52"/>
                <a:ea typeface="方正正中黑简体" panose="02000000000000000000" pitchFamily="2" charset="-122"/>
              </a:rPr>
              <a:t>Customers</a:t>
            </a:r>
            <a:r>
              <a:rPr lang="ru-RU" altLang="zh-CN" sz="2800" dirty="0">
                <a:solidFill>
                  <a:srgbClr val="07F0F6"/>
                </a:solidFill>
                <a:latin typeface="Nunito SemiBold" pitchFamily="2" charset="-52"/>
                <a:ea typeface="方正正中黑简体" panose="02000000000000000000" pitchFamily="2" charset="-122"/>
              </a:rPr>
              <a:t>:</a:t>
            </a:r>
            <a:endParaRPr lang="zh-CN" altLang="en-US" sz="2800" dirty="0">
              <a:solidFill>
                <a:srgbClr val="07F0F6"/>
              </a:solidFill>
              <a:latin typeface="Nunito SemiBold" pitchFamily="2" charset="-52"/>
              <a:ea typeface="方正正中黑简体" panose="02000000000000000000" pitchFamily="2" charset="-122"/>
            </a:endParaRPr>
          </a:p>
        </p:txBody>
      </p:sp>
      <p:sp>
        <p:nvSpPr>
          <p:cNvPr id="30" name="矩形 29"/>
          <p:cNvSpPr/>
          <p:nvPr/>
        </p:nvSpPr>
        <p:spPr>
          <a:xfrm>
            <a:off x="4358503" y="1282310"/>
            <a:ext cx="553358" cy="830997"/>
          </a:xfrm>
          <a:prstGeom prst="rect">
            <a:avLst/>
          </a:prstGeom>
        </p:spPr>
        <p:txBody>
          <a:bodyPr wrap="none">
            <a:spAutoFit/>
          </a:bodyPr>
          <a:lstStyle/>
          <a:p>
            <a:pPr algn="ctr"/>
            <a:r>
              <a:rPr lang="ru-RU" altLang="zh-CN" sz="4800" dirty="0">
                <a:solidFill>
                  <a:srgbClr val="07F0F6"/>
                </a:solidFill>
                <a:latin typeface="Nunito SemiBold" pitchFamily="2" charset="-52"/>
                <a:ea typeface="方正正中黑简体" panose="02000000000000000000" pitchFamily="2" charset="-122"/>
              </a:rPr>
              <a:t>7</a:t>
            </a:r>
            <a:endParaRPr lang="en-US" altLang="zh-CN" sz="4800" dirty="0">
              <a:solidFill>
                <a:srgbClr val="07F0F6"/>
              </a:solidFill>
              <a:latin typeface="Nunito SemiBold" pitchFamily="2" charset="-52"/>
              <a:ea typeface="方正正中黑简体" panose="02000000000000000000" pitchFamily="2" charset="-122"/>
            </a:endParaRPr>
          </a:p>
        </p:txBody>
      </p:sp>
      <p:sp>
        <p:nvSpPr>
          <p:cNvPr id="7" name="雷锋PPT网 www.lfppt.com"/>
          <p:cNvSpPr txBox="1"/>
          <p:nvPr/>
        </p:nvSpPr>
        <p:spPr>
          <a:xfrm>
            <a:off x="673735" y="3983785"/>
            <a:ext cx="7922894" cy="584775"/>
          </a:xfrm>
          <a:prstGeom prst="rect">
            <a:avLst/>
          </a:prstGeom>
          <a:noFill/>
        </p:spPr>
        <p:txBody>
          <a:bodyPr wrap="square" rtlCol="0">
            <a:spAutoFit/>
          </a:bodyPr>
          <a:lstStyle/>
          <a:p>
            <a:pPr lvl="0" algn="ctr">
              <a:defRPr/>
            </a:pPr>
            <a:r>
              <a:rPr lang="en-US" altLang="zh-CN" sz="3200" dirty="0">
                <a:solidFill>
                  <a:srgbClr val="07F0F6"/>
                </a:solidFill>
                <a:latin typeface="Nunito SemiBold" pitchFamily="2" charset="-52"/>
                <a:ea typeface="方正正中黑简体" panose="02000000000000000000" pitchFamily="2" charset="-122"/>
              </a:rPr>
              <a:t>Who wants this</a:t>
            </a:r>
            <a:r>
              <a:rPr lang="ru-RU" altLang="zh-CN" sz="3200" dirty="0">
                <a:solidFill>
                  <a:srgbClr val="07F0F6"/>
                </a:solidFill>
                <a:latin typeface="Nunito SemiBold" pitchFamily="2" charset="-52"/>
                <a:ea typeface="方正正中黑简体" panose="02000000000000000000" pitchFamily="2" charset="-122"/>
              </a:rPr>
              <a:t>?</a:t>
            </a:r>
          </a:p>
        </p:txBody>
      </p:sp>
    </p:spTree>
    <p:extLst>
      <p:ext uri="{BB962C8B-B14F-4D97-AF65-F5344CB8AC3E}">
        <p14:creationId xmlns:p14="http://schemas.microsoft.com/office/powerpoint/2010/main" val="187986110"/>
      </p:ext>
    </p:extLst>
  </p:cSld>
  <p:clrMapOvr>
    <a:masterClrMapping/>
  </p:clrMapOvr>
  <p:transition spd="slow" advClick="0" advTm="4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700" fill="hold">
                                          <p:stCondLst>
                                            <p:cond delay="0"/>
                                          </p:stCondLst>
                                        </p:cTn>
                                        <p:tgtEl>
                                          <p:spTgt spid="24"/>
                                        </p:tgtEl>
                                        <p:attrNameLst>
                                          <p:attrName>style.visibility</p:attrName>
                                        </p:attrNameLst>
                                      </p:cBhvr>
                                      <p:to>
                                        <p:strVal val="visible"/>
                                      </p:to>
                                    </p:set>
                                    <p:animEffect transition="in" filter="fade">
                                      <p:cBhvr>
                                        <p:cTn id="7" dur="700"/>
                                        <p:tgtEl>
                                          <p:spTgt spid="24"/>
                                        </p:tgtEl>
                                      </p:cBhvr>
                                    </p:animEffect>
                                  </p:childTnLst>
                                </p:cTn>
                              </p:par>
                              <p:par>
                                <p:cTn id="8" presetID="8" presetClass="emph" presetSubtype="0" fill="hold" nodeType="withEffect">
                                  <p:stCondLst>
                                    <p:cond delay="0"/>
                                  </p:stCondLst>
                                  <p:childTnLst>
                                    <p:animRot by="21600000">
                                      <p:cBhvr>
                                        <p:cTn id="9" dur="1900" fill="hold"/>
                                        <p:tgtEl>
                                          <p:spTgt spid="24"/>
                                        </p:tgtEl>
                                        <p:attrNameLst>
                                          <p:attrName>r</p:attrName>
                                        </p:attrNameLst>
                                      </p:cBhvr>
                                    </p:animRot>
                                  </p:childTnLst>
                                </p:cTn>
                              </p:par>
                              <p:par>
                                <p:cTn id="10" presetID="6" presetClass="entr" presetSubtype="16" fill="hold" grpId="0" nodeType="with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circle(in)">
                                      <p:cBhvr>
                                        <p:cTn id="12" dur="1600"/>
                                        <p:tgtEl>
                                          <p:spTgt spid="30"/>
                                        </p:tgtEl>
                                      </p:cBhvr>
                                    </p:animEffect>
                                  </p:childTnLst>
                                </p:cTn>
                              </p:par>
                            </p:childTnLst>
                          </p:cTn>
                        </p:par>
                        <p:par>
                          <p:cTn id="13" fill="hold">
                            <p:stCondLst>
                              <p:cond delay="1900"/>
                            </p:stCondLst>
                            <p:childTnLst>
                              <p:par>
                                <p:cTn id="14" presetID="10" presetClass="entr" presetSubtype="0" fill="hold" grpId="0" nodeType="after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childTnLst>
                          </p:cTn>
                        </p:par>
                        <p:par>
                          <p:cTn id="17" fill="hold">
                            <p:stCondLst>
                              <p:cond delay="2400"/>
                            </p:stCondLst>
                            <p:childTnLst>
                              <p:par>
                                <p:cTn id="18" presetID="16" presetClass="entr" presetSubtype="21"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barn(inVertical)">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0" grpId="0"/>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9685" y="252095"/>
            <a:ext cx="3296285" cy="542290"/>
            <a:chOff x="-31" y="397"/>
            <a:chExt cx="5191" cy="854"/>
          </a:xfrm>
        </p:grpSpPr>
        <p:sp>
          <p:nvSpPr>
            <p:cNvPr id="2" name="矩形 1"/>
            <p:cNvSpPr/>
            <p:nvPr/>
          </p:nvSpPr>
          <p:spPr>
            <a:xfrm>
              <a:off x="819" y="397"/>
              <a:ext cx="2674" cy="727"/>
            </a:xfrm>
            <a:prstGeom prst="rect">
              <a:avLst/>
            </a:prstGeom>
          </p:spPr>
          <p:txBody>
            <a:bodyPr wrap="none">
              <a:spAutoFit/>
            </a:bodyPr>
            <a:lstStyle/>
            <a:p>
              <a:pPr algn="ctr"/>
              <a:r>
                <a:rPr lang="en-US" altLang="zh-CN" sz="2400" dirty="0">
                  <a:gradFill flip="none" rotWithShape="1">
                    <a:gsLst>
                      <a:gs pos="52000">
                        <a:srgbClr val="07FFFD"/>
                      </a:gs>
                      <a:gs pos="100000">
                        <a:srgbClr val="002B9B">
                          <a:alpha val="40000"/>
                        </a:srgbClr>
                      </a:gs>
                    </a:gsLst>
                    <a:lin ang="5400000" scaled="1"/>
                    <a:tileRect/>
                  </a:gradFill>
                  <a:latin typeface="Nunito ExtraLight" pitchFamily="2" charset="-52"/>
                  <a:ea typeface="方正正中黑简体" panose="02000000000000000000" pitchFamily="2" charset="-122"/>
                </a:rPr>
                <a:t>Customers</a:t>
              </a:r>
              <a:r>
                <a:rPr lang="ru-RU" altLang="zh-CN" sz="2400" dirty="0">
                  <a:gradFill flip="none" rotWithShape="1">
                    <a:gsLst>
                      <a:gs pos="52000">
                        <a:srgbClr val="07FFFD"/>
                      </a:gs>
                      <a:gs pos="100000">
                        <a:srgbClr val="002B9B">
                          <a:alpha val="40000"/>
                        </a:srgbClr>
                      </a:gs>
                    </a:gsLst>
                    <a:lin ang="5400000" scaled="1"/>
                    <a:tileRect/>
                  </a:gradFill>
                  <a:latin typeface="Nunito ExtraLight" pitchFamily="2" charset="-52"/>
                  <a:ea typeface="方正正中黑简体" panose="02000000000000000000" pitchFamily="2" charset="-122"/>
                </a:rPr>
                <a:t>:</a:t>
              </a:r>
              <a:endParaRPr lang="zh-CN" altLang="en-US" sz="2400" dirty="0">
                <a:gradFill flip="none" rotWithShape="1">
                  <a:gsLst>
                    <a:gs pos="52000">
                      <a:srgbClr val="07FFFD"/>
                    </a:gs>
                    <a:gs pos="100000">
                      <a:srgbClr val="002B9B">
                        <a:alpha val="40000"/>
                      </a:srgbClr>
                    </a:gs>
                  </a:gsLst>
                  <a:lin ang="5400000" scaled="1"/>
                  <a:tileRect/>
                </a:gradFill>
                <a:latin typeface="Nunito ExtraLight" pitchFamily="2" charset="-52"/>
                <a:ea typeface="方正正中黑简体" panose="02000000000000000000" pitchFamily="2" charset="-122"/>
              </a:endParaRPr>
            </a:p>
          </p:txBody>
        </p:sp>
        <p:grpSp>
          <p:nvGrpSpPr>
            <p:cNvPr id="4" name="组合 3"/>
            <p:cNvGrpSpPr/>
            <p:nvPr/>
          </p:nvGrpSpPr>
          <p:grpSpPr>
            <a:xfrm>
              <a:off x="-31" y="480"/>
              <a:ext cx="5191" cy="771"/>
              <a:chOff x="0" y="514"/>
              <a:chExt cx="5459" cy="771"/>
            </a:xfrm>
          </p:grpSpPr>
          <p:cxnSp>
            <p:nvCxnSpPr>
              <p:cNvPr id="26" name="直接连接符 25"/>
              <p:cNvCxnSpPr/>
              <p:nvPr/>
            </p:nvCxnSpPr>
            <p:spPr>
              <a:xfrm>
                <a:off x="0" y="1285"/>
                <a:ext cx="4307" cy="0"/>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V="1">
                <a:off x="4307" y="599"/>
                <a:ext cx="1065" cy="681"/>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sp>
            <p:nvSpPr>
              <p:cNvPr id="28" name="椭圆 27"/>
              <p:cNvSpPr/>
              <p:nvPr/>
            </p:nvSpPr>
            <p:spPr>
              <a:xfrm>
                <a:off x="5289" y="514"/>
                <a:ext cx="170" cy="170"/>
              </a:xfrm>
              <a:prstGeom prst="ellipse">
                <a:avLst/>
              </a:prstGeom>
              <a:noFill/>
              <a:ln w="12700">
                <a:solidFill>
                  <a:srgbClr val="49F1E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sp>
            <p:nvSpPr>
              <p:cNvPr id="29" name="椭圆 28"/>
              <p:cNvSpPr/>
              <p:nvPr/>
            </p:nvSpPr>
            <p:spPr>
              <a:xfrm>
                <a:off x="5332" y="557"/>
                <a:ext cx="85" cy="85"/>
              </a:xfrm>
              <a:prstGeom prst="ellipse">
                <a:avLst/>
              </a:prstGeom>
              <a:solidFill>
                <a:srgbClr val="49F1E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grpSp>
      </p:grpSp>
      <p:sp>
        <p:nvSpPr>
          <p:cNvPr id="39" name="TextBox 45"/>
          <p:cNvSpPr txBox="1"/>
          <p:nvPr/>
        </p:nvSpPr>
        <p:spPr>
          <a:xfrm>
            <a:off x="1715826" y="2997153"/>
            <a:ext cx="1633742" cy="1323825"/>
          </a:xfrm>
          <a:prstGeom prst="rect">
            <a:avLst/>
          </a:prstGeom>
          <a:noFill/>
        </p:spPr>
        <p:txBody>
          <a:bodyPr wrap="square" rtlCol="0">
            <a:spAutoFit/>
          </a:bodyPr>
          <a:lstStyle/>
          <a:p>
            <a:pPr algn="ctr"/>
            <a:r>
              <a:rPr lang="en-US" altLang="zh-CN" sz="2000" dirty="0">
                <a:solidFill>
                  <a:srgbClr val="07F0F6"/>
                </a:solidFill>
                <a:latin typeface="Nunito" pitchFamily="2" charset="-52"/>
                <a:ea typeface="方正正中黑简体" panose="02000000000000000000" pitchFamily="2" charset="-122"/>
              </a:rPr>
              <a:t>Blacksmith workshop, with one blacksmith</a:t>
            </a:r>
            <a:endParaRPr lang="zh-CN" altLang="en-US" sz="2000" dirty="0">
              <a:solidFill>
                <a:srgbClr val="07F0F6"/>
              </a:solidFill>
              <a:latin typeface="Nunito" pitchFamily="2" charset="-52"/>
              <a:ea typeface="方正正中黑简体" panose="02000000000000000000" pitchFamily="2" charset="-122"/>
            </a:endParaRPr>
          </a:p>
        </p:txBody>
      </p:sp>
      <p:sp>
        <p:nvSpPr>
          <p:cNvPr id="49" name="雷锋PPT网 www.lfppt.com"/>
          <p:cNvSpPr txBox="1"/>
          <p:nvPr/>
        </p:nvSpPr>
        <p:spPr>
          <a:xfrm>
            <a:off x="627479" y="441884"/>
            <a:ext cx="7810401" cy="1384995"/>
          </a:xfrm>
          <a:prstGeom prst="rect">
            <a:avLst/>
          </a:prstGeom>
          <a:noFill/>
        </p:spPr>
        <p:txBody>
          <a:bodyPr wrap="square" rtlCol="0">
            <a:spAutoFit/>
          </a:bodyPr>
          <a:lstStyle/>
          <a:p>
            <a:pPr lvl="0" algn="ctr">
              <a:defRPr/>
            </a:pPr>
            <a:endParaRPr lang="ru-RU" altLang="zh-CN" sz="2800" dirty="0">
              <a:solidFill>
                <a:srgbClr val="07F0F6"/>
              </a:solidFill>
              <a:latin typeface="Nunito Light" pitchFamily="2" charset="-52"/>
              <a:ea typeface="方正正中黑简体" panose="02000000000000000000" pitchFamily="2" charset="-122"/>
            </a:endParaRPr>
          </a:p>
          <a:p>
            <a:pPr lvl="0" algn="ctr">
              <a:defRPr/>
            </a:pPr>
            <a:r>
              <a:rPr lang="en-US" altLang="zh-CN" sz="2800" dirty="0">
                <a:solidFill>
                  <a:srgbClr val="07F0F6"/>
                </a:solidFill>
                <a:latin typeface="Nunito Light" pitchFamily="2" charset="-52"/>
                <a:ea typeface="方正正中黑简体" panose="02000000000000000000" pitchFamily="2" charset="-122"/>
              </a:rPr>
              <a:t>All manufacturers operating in the decorative metal industry</a:t>
            </a:r>
            <a:r>
              <a:rPr lang="ru-RU" altLang="zh-CN" sz="2800" dirty="0">
                <a:solidFill>
                  <a:srgbClr val="07F0F6"/>
                </a:solidFill>
                <a:latin typeface="Nunito Light" pitchFamily="2" charset="-52"/>
                <a:ea typeface="方正正中黑简体" panose="02000000000000000000" pitchFamily="2" charset="-122"/>
              </a:rPr>
              <a:t>:</a:t>
            </a:r>
          </a:p>
        </p:txBody>
      </p:sp>
      <p:sp>
        <p:nvSpPr>
          <p:cNvPr id="50" name="雷锋PPT网 www.lfppt.com"/>
          <p:cNvSpPr txBox="1"/>
          <p:nvPr/>
        </p:nvSpPr>
        <p:spPr>
          <a:xfrm>
            <a:off x="619770" y="2781939"/>
            <a:ext cx="1069296" cy="584775"/>
          </a:xfrm>
          <a:prstGeom prst="rect">
            <a:avLst/>
          </a:prstGeom>
          <a:noFill/>
        </p:spPr>
        <p:txBody>
          <a:bodyPr wrap="square" rtlCol="0">
            <a:spAutoFit/>
          </a:bodyPr>
          <a:lstStyle/>
          <a:p>
            <a:pPr lvl="0" algn="ctr">
              <a:defRPr/>
            </a:pPr>
            <a:r>
              <a:rPr lang="en-US" altLang="zh-CN" sz="3200" dirty="0">
                <a:solidFill>
                  <a:srgbClr val="07F0F6"/>
                </a:solidFill>
                <a:latin typeface="Nunito Light" pitchFamily="2" charset="-52"/>
                <a:ea typeface="方正正中黑简体" panose="02000000000000000000" pitchFamily="2" charset="-122"/>
              </a:rPr>
              <a:t>from</a:t>
            </a:r>
            <a:endParaRPr lang="ru-RU" altLang="zh-CN" sz="3200" dirty="0">
              <a:solidFill>
                <a:srgbClr val="07F0F6"/>
              </a:solidFill>
              <a:latin typeface="Nunito Light" pitchFamily="2" charset="-52"/>
              <a:ea typeface="方正正中黑简体" panose="02000000000000000000" pitchFamily="2" charset="-122"/>
            </a:endParaRPr>
          </a:p>
        </p:txBody>
      </p:sp>
      <p:sp>
        <p:nvSpPr>
          <p:cNvPr id="51" name="雷锋PPT网 www.lfppt.com"/>
          <p:cNvSpPr txBox="1"/>
          <p:nvPr/>
        </p:nvSpPr>
        <p:spPr>
          <a:xfrm>
            <a:off x="3285760" y="1972732"/>
            <a:ext cx="1069296" cy="707886"/>
          </a:xfrm>
          <a:prstGeom prst="rect">
            <a:avLst/>
          </a:prstGeom>
          <a:noFill/>
        </p:spPr>
        <p:txBody>
          <a:bodyPr wrap="square" rtlCol="0">
            <a:spAutoFit/>
          </a:bodyPr>
          <a:lstStyle/>
          <a:p>
            <a:pPr lvl="0" algn="ctr">
              <a:defRPr/>
            </a:pPr>
            <a:r>
              <a:rPr lang="en-US" altLang="zh-CN" sz="4000" dirty="0">
                <a:solidFill>
                  <a:srgbClr val="07F0F6"/>
                </a:solidFill>
                <a:latin typeface="Nunito Light" pitchFamily="2" charset="-52"/>
                <a:ea typeface="方正正中黑简体" panose="02000000000000000000" pitchFamily="2" charset="-122"/>
              </a:rPr>
              <a:t>to</a:t>
            </a:r>
            <a:endParaRPr lang="ru-RU" altLang="zh-CN" sz="4000" dirty="0">
              <a:solidFill>
                <a:srgbClr val="07F0F6"/>
              </a:solidFill>
              <a:latin typeface="Nunito Light" pitchFamily="2" charset="-52"/>
              <a:ea typeface="方正正中黑简体" panose="02000000000000000000" pitchFamily="2" charset="-122"/>
            </a:endParaRPr>
          </a:p>
        </p:txBody>
      </p:sp>
      <p:sp>
        <p:nvSpPr>
          <p:cNvPr id="52" name="TextBox 45"/>
          <p:cNvSpPr txBox="1"/>
          <p:nvPr/>
        </p:nvSpPr>
        <p:spPr>
          <a:xfrm>
            <a:off x="4209764" y="2486695"/>
            <a:ext cx="2902350" cy="2062103"/>
          </a:xfrm>
          <a:prstGeom prst="rect">
            <a:avLst/>
          </a:prstGeom>
          <a:noFill/>
        </p:spPr>
        <p:txBody>
          <a:bodyPr wrap="square" rtlCol="0">
            <a:spAutoFit/>
          </a:bodyPr>
          <a:lstStyle/>
          <a:p>
            <a:pPr algn="ctr"/>
            <a:r>
              <a:rPr lang="en-US" altLang="zh-CN" sz="3200" dirty="0">
                <a:solidFill>
                  <a:srgbClr val="07F0F6"/>
                </a:solidFill>
                <a:latin typeface="Nunito" pitchFamily="2" charset="-52"/>
                <a:ea typeface="方正正中黑简体" panose="02000000000000000000" pitchFamily="2" charset="-122"/>
              </a:rPr>
              <a:t>Giants of the industry in thousands of people</a:t>
            </a:r>
            <a:endParaRPr lang="zh-CN" altLang="en-US" sz="3200" dirty="0">
              <a:solidFill>
                <a:srgbClr val="07F0F6"/>
              </a:solidFill>
              <a:latin typeface="Nunito" pitchFamily="2" charset="-52"/>
              <a:ea typeface="方正正中黑简体" panose="02000000000000000000" pitchFamily="2" charset="-122"/>
            </a:endParaRPr>
          </a:p>
        </p:txBody>
      </p:sp>
      <p:sp>
        <p:nvSpPr>
          <p:cNvPr id="53" name="Oval 25"/>
          <p:cNvSpPr/>
          <p:nvPr/>
        </p:nvSpPr>
        <p:spPr>
          <a:xfrm>
            <a:off x="1504949" y="2628898"/>
            <a:ext cx="2019301" cy="2019301"/>
          </a:xfrm>
          <a:prstGeom prst="ellipse">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bg1"/>
              </a:solidFill>
              <a:latin typeface="方正正中黑简体" panose="02000000000000000000" charset="-122"/>
              <a:ea typeface="方正正中黑简体" panose="02000000000000000000" charset="-122"/>
            </a:endParaRPr>
          </a:p>
        </p:txBody>
      </p:sp>
      <p:sp>
        <p:nvSpPr>
          <p:cNvPr id="54" name="Oval 25"/>
          <p:cNvSpPr/>
          <p:nvPr/>
        </p:nvSpPr>
        <p:spPr>
          <a:xfrm>
            <a:off x="4123960" y="1925142"/>
            <a:ext cx="2883143" cy="2883143"/>
          </a:xfrm>
          <a:prstGeom prst="ellipse">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bg1"/>
              </a:solidFill>
              <a:latin typeface="方正正中黑简体" panose="02000000000000000000" charset="-122"/>
              <a:ea typeface="方正正中黑简体" panose="02000000000000000000" charset="-122"/>
            </a:endParaRPr>
          </a:p>
        </p:txBody>
      </p:sp>
      <p:sp>
        <p:nvSpPr>
          <p:cNvPr id="57" name="Oval 25"/>
          <p:cNvSpPr/>
          <p:nvPr/>
        </p:nvSpPr>
        <p:spPr>
          <a:xfrm>
            <a:off x="4133564" y="1951877"/>
            <a:ext cx="2883143" cy="2883143"/>
          </a:xfrm>
          <a:prstGeom prst="ellipse">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bg1"/>
              </a:solidFill>
              <a:latin typeface="方正正中黑简体" panose="02000000000000000000" charset="-122"/>
              <a:ea typeface="方正正中黑简体" panose="02000000000000000000" charset="-122"/>
            </a:endParaRPr>
          </a:p>
        </p:txBody>
      </p:sp>
      <p:sp>
        <p:nvSpPr>
          <p:cNvPr id="59" name="Oval 25"/>
          <p:cNvSpPr/>
          <p:nvPr/>
        </p:nvSpPr>
        <p:spPr>
          <a:xfrm>
            <a:off x="4209764" y="1951877"/>
            <a:ext cx="2883143" cy="2883143"/>
          </a:xfrm>
          <a:prstGeom prst="ellipse">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bg1"/>
              </a:solidFill>
              <a:latin typeface="方正正中黑简体" panose="02000000000000000000" charset="-122"/>
              <a:ea typeface="方正正中黑简体" panose="02000000000000000000" charset="-122"/>
            </a:endParaRPr>
          </a:p>
        </p:txBody>
      </p:sp>
      <p:sp>
        <p:nvSpPr>
          <p:cNvPr id="60" name="Oval 25"/>
          <p:cNvSpPr/>
          <p:nvPr/>
        </p:nvSpPr>
        <p:spPr>
          <a:xfrm>
            <a:off x="4317314" y="1959562"/>
            <a:ext cx="2883143" cy="2883143"/>
          </a:xfrm>
          <a:prstGeom prst="ellipse">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bg1"/>
              </a:solidFill>
              <a:latin typeface="方正正中黑简体" panose="02000000000000000000" charset="-122"/>
              <a:ea typeface="方正正中黑简体" panose="02000000000000000000" charset="-122"/>
            </a:endParaRPr>
          </a:p>
        </p:txBody>
      </p:sp>
      <p:sp>
        <p:nvSpPr>
          <p:cNvPr id="61" name="Oval 25"/>
          <p:cNvSpPr/>
          <p:nvPr/>
        </p:nvSpPr>
        <p:spPr>
          <a:xfrm>
            <a:off x="4209764" y="1940512"/>
            <a:ext cx="2883143" cy="2883143"/>
          </a:xfrm>
          <a:prstGeom prst="ellipse">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bg1"/>
              </a:solidFill>
              <a:latin typeface="方正正中黑简体" panose="02000000000000000000" charset="-122"/>
              <a:ea typeface="方正正中黑简体" panose="02000000000000000000" charset="-122"/>
            </a:endParaRPr>
          </a:p>
        </p:txBody>
      </p:sp>
    </p:spTree>
    <p:extLst>
      <p:ext uri="{BB962C8B-B14F-4D97-AF65-F5344CB8AC3E}">
        <p14:creationId xmlns:p14="http://schemas.microsoft.com/office/powerpoint/2010/main" val="1439146839"/>
      </p:ext>
    </p:extLst>
  </p:cSld>
  <p:clrMapOvr>
    <a:masterClrMapping/>
  </p:clrMapOvr>
  <mc:AlternateContent xmlns:mc="http://schemas.openxmlformats.org/markup-compatibility/2006">
    <mc:Choice xmlns:p14="http://schemas.microsoft.com/office/powerpoint/2010/main" Requires="p14">
      <p:transition spd="slow" p14:dur="800" advClick="0" advTm="6000">
        <p:circle/>
      </p:transition>
    </mc:Choice>
    <mc:Fallback>
      <p:transition spd="slow" advClick="0" advTm="6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500"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49"/>
                                        </p:tgtEl>
                                        <p:attrNameLst>
                                          <p:attrName>style.visibility</p:attrName>
                                        </p:attrNameLst>
                                      </p:cBhvr>
                                      <p:to>
                                        <p:strVal val="visible"/>
                                      </p:to>
                                    </p:set>
                                    <p:animEffect transition="in" filter="barn(inVertical)">
                                      <p:cBhvr>
                                        <p:cTn id="11" dur="500"/>
                                        <p:tgtEl>
                                          <p:spTgt spid="4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0"/>
                                        </p:tgtEl>
                                        <p:attrNameLst>
                                          <p:attrName>style.visibility</p:attrName>
                                        </p:attrNameLst>
                                      </p:cBhvr>
                                      <p:to>
                                        <p:strVal val="visible"/>
                                      </p:to>
                                    </p:set>
                                    <p:animEffect transition="in" filter="fade">
                                      <p:cBhvr>
                                        <p:cTn id="15" dur="500"/>
                                        <p:tgtEl>
                                          <p:spTgt spid="50"/>
                                        </p:tgtEl>
                                      </p:cBhvr>
                                    </p:animEffect>
                                  </p:childTnLst>
                                </p:cTn>
                              </p:par>
                              <p:par>
                                <p:cTn id="16" presetID="42" presetClass="entr" presetSubtype="0" fill="hold" grpId="0" nodeType="withEffect">
                                  <p:stCondLst>
                                    <p:cond delay="0"/>
                                  </p:stCondLst>
                                  <p:childTnLst>
                                    <p:set>
                                      <p:cBhvr>
                                        <p:cTn id="17" dur="1" fill="hold">
                                          <p:stCondLst>
                                            <p:cond delay="0"/>
                                          </p:stCondLst>
                                        </p:cTn>
                                        <p:tgtEl>
                                          <p:spTgt spid="39"/>
                                        </p:tgtEl>
                                        <p:attrNameLst>
                                          <p:attrName>style.visibility</p:attrName>
                                        </p:attrNameLst>
                                      </p:cBhvr>
                                      <p:to>
                                        <p:strVal val="visible"/>
                                      </p:to>
                                    </p:set>
                                    <p:animEffect transition="in" filter="fade">
                                      <p:cBhvr>
                                        <p:cTn id="18" dur="1000"/>
                                        <p:tgtEl>
                                          <p:spTgt spid="39"/>
                                        </p:tgtEl>
                                      </p:cBhvr>
                                    </p:animEffect>
                                    <p:anim calcmode="lin" valueType="num">
                                      <p:cBhvr>
                                        <p:cTn id="19" dur="1000" fill="hold"/>
                                        <p:tgtEl>
                                          <p:spTgt spid="39"/>
                                        </p:tgtEl>
                                        <p:attrNameLst>
                                          <p:attrName>ppt_x</p:attrName>
                                        </p:attrNameLst>
                                      </p:cBhvr>
                                      <p:tavLst>
                                        <p:tav tm="0">
                                          <p:val>
                                            <p:strVal val="#ppt_x"/>
                                          </p:val>
                                        </p:tav>
                                        <p:tav tm="100000">
                                          <p:val>
                                            <p:strVal val="#ppt_x"/>
                                          </p:val>
                                        </p:tav>
                                      </p:tavLst>
                                    </p:anim>
                                    <p:anim calcmode="lin" valueType="num">
                                      <p:cBhvr>
                                        <p:cTn id="20" dur="1000" fill="hold"/>
                                        <p:tgtEl>
                                          <p:spTgt spid="39"/>
                                        </p:tgtEl>
                                        <p:attrNameLst>
                                          <p:attrName>ppt_y</p:attrName>
                                        </p:attrNameLst>
                                      </p:cBhvr>
                                      <p:tavLst>
                                        <p:tav tm="0">
                                          <p:val>
                                            <p:strVal val="#ppt_y+.1"/>
                                          </p:val>
                                        </p:tav>
                                        <p:tav tm="100000">
                                          <p:val>
                                            <p:strVal val="#ppt_y"/>
                                          </p:val>
                                        </p:tav>
                                      </p:tavLst>
                                    </p:anim>
                                  </p:childTnLst>
                                </p:cTn>
                              </p:par>
                              <p:par>
                                <p:cTn id="21" presetID="21" presetClass="entr" presetSubtype="1" fill="hold" grpId="0" nodeType="withEffect">
                                  <p:stCondLst>
                                    <p:cond delay="0"/>
                                  </p:stCondLst>
                                  <p:childTnLst>
                                    <p:set>
                                      <p:cBhvr>
                                        <p:cTn id="22" dur="1" fill="hold">
                                          <p:stCondLst>
                                            <p:cond delay="0"/>
                                          </p:stCondLst>
                                        </p:cTn>
                                        <p:tgtEl>
                                          <p:spTgt spid="53"/>
                                        </p:tgtEl>
                                        <p:attrNameLst>
                                          <p:attrName>style.visibility</p:attrName>
                                        </p:attrNameLst>
                                      </p:cBhvr>
                                      <p:to>
                                        <p:strVal val="visible"/>
                                      </p:to>
                                    </p:set>
                                    <p:animEffect transition="in" filter="wheel(1)">
                                      <p:cBhvr>
                                        <p:cTn id="23" dur="2000"/>
                                        <p:tgtEl>
                                          <p:spTgt spid="53"/>
                                        </p:tgtEl>
                                      </p:cBhvr>
                                    </p:animEffect>
                                  </p:childTnLst>
                                </p:cTn>
                              </p:par>
                            </p:childTnLst>
                          </p:cTn>
                        </p:par>
                        <p:par>
                          <p:cTn id="24" fill="hold">
                            <p:stCondLst>
                              <p:cond delay="3000"/>
                            </p:stCondLst>
                            <p:childTnLst>
                              <p:par>
                                <p:cTn id="25" presetID="10" presetClass="entr" presetSubtype="0" fill="hold" grpId="0" nodeType="afterEffect">
                                  <p:stCondLst>
                                    <p:cond delay="0"/>
                                  </p:stCondLst>
                                  <p:childTnLst>
                                    <p:set>
                                      <p:cBhvr>
                                        <p:cTn id="26" dur="1" fill="hold">
                                          <p:stCondLst>
                                            <p:cond delay="0"/>
                                          </p:stCondLst>
                                        </p:cTn>
                                        <p:tgtEl>
                                          <p:spTgt spid="51"/>
                                        </p:tgtEl>
                                        <p:attrNameLst>
                                          <p:attrName>style.visibility</p:attrName>
                                        </p:attrNameLst>
                                      </p:cBhvr>
                                      <p:to>
                                        <p:strVal val="visible"/>
                                      </p:to>
                                    </p:set>
                                    <p:animEffect transition="in" filter="fade">
                                      <p:cBhvr>
                                        <p:cTn id="27" dur="500"/>
                                        <p:tgtEl>
                                          <p:spTgt spid="51"/>
                                        </p:tgtEl>
                                      </p:cBhvr>
                                    </p:animEffect>
                                  </p:childTnLst>
                                </p:cTn>
                              </p:par>
                              <p:par>
                                <p:cTn id="28" presetID="21" presetClass="entr" presetSubtype="1" fill="hold" grpId="0" nodeType="withEffect">
                                  <p:stCondLst>
                                    <p:cond delay="0"/>
                                  </p:stCondLst>
                                  <p:childTnLst>
                                    <p:set>
                                      <p:cBhvr>
                                        <p:cTn id="29" dur="1" fill="hold">
                                          <p:stCondLst>
                                            <p:cond delay="0"/>
                                          </p:stCondLst>
                                        </p:cTn>
                                        <p:tgtEl>
                                          <p:spTgt spid="60"/>
                                        </p:tgtEl>
                                        <p:attrNameLst>
                                          <p:attrName>style.visibility</p:attrName>
                                        </p:attrNameLst>
                                      </p:cBhvr>
                                      <p:to>
                                        <p:strVal val="visible"/>
                                      </p:to>
                                    </p:set>
                                    <p:animEffect transition="in" filter="wheel(1)">
                                      <p:cBhvr>
                                        <p:cTn id="30" dur="2000"/>
                                        <p:tgtEl>
                                          <p:spTgt spid="60"/>
                                        </p:tgtEl>
                                      </p:cBhvr>
                                    </p:animEffect>
                                  </p:childTnLst>
                                </p:cTn>
                              </p:par>
                              <p:par>
                                <p:cTn id="31" presetID="21" presetClass="entr" presetSubtype="1" fill="hold" grpId="0" nodeType="withEffect">
                                  <p:stCondLst>
                                    <p:cond delay="0"/>
                                  </p:stCondLst>
                                  <p:childTnLst>
                                    <p:set>
                                      <p:cBhvr>
                                        <p:cTn id="32" dur="1" fill="hold">
                                          <p:stCondLst>
                                            <p:cond delay="0"/>
                                          </p:stCondLst>
                                        </p:cTn>
                                        <p:tgtEl>
                                          <p:spTgt spid="57"/>
                                        </p:tgtEl>
                                        <p:attrNameLst>
                                          <p:attrName>style.visibility</p:attrName>
                                        </p:attrNameLst>
                                      </p:cBhvr>
                                      <p:to>
                                        <p:strVal val="visible"/>
                                      </p:to>
                                    </p:set>
                                    <p:animEffect transition="in" filter="wheel(1)">
                                      <p:cBhvr>
                                        <p:cTn id="33" dur="2000"/>
                                        <p:tgtEl>
                                          <p:spTgt spid="57"/>
                                        </p:tgtEl>
                                      </p:cBhvr>
                                    </p:animEffect>
                                  </p:childTnLst>
                                </p:cTn>
                              </p:par>
                              <p:par>
                                <p:cTn id="34" presetID="21" presetClass="entr" presetSubtype="1" fill="hold" grpId="0" nodeType="withEffect">
                                  <p:stCondLst>
                                    <p:cond delay="0"/>
                                  </p:stCondLst>
                                  <p:childTnLst>
                                    <p:set>
                                      <p:cBhvr>
                                        <p:cTn id="35" dur="1" fill="hold">
                                          <p:stCondLst>
                                            <p:cond delay="0"/>
                                          </p:stCondLst>
                                        </p:cTn>
                                        <p:tgtEl>
                                          <p:spTgt spid="59"/>
                                        </p:tgtEl>
                                        <p:attrNameLst>
                                          <p:attrName>style.visibility</p:attrName>
                                        </p:attrNameLst>
                                      </p:cBhvr>
                                      <p:to>
                                        <p:strVal val="visible"/>
                                      </p:to>
                                    </p:set>
                                    <p:animEffect transition="in" filter="wheel(1)">
                                      <p:cBhvr>
                                        <p:cTn id="36" dur="2000"/>
                                        <p:tgtEl>
                                          <p:spTgt spid="59"/>
                                        </p:tgtEl>
                                      </p:cBhvr>
                                    </p:animEffect>
                                  </p:childTnLst>
                                </p:cTn>
                              </p:par>
                              <p:par>
                                <p:cTn id="37" presetID="21" presetClass="entr" presetSubtype="1" fill="hold" grpId="0" nodeType="withEffect">
                                  <p:stCondLst>
                                    <p:cond delay="0"/>
                                  </p:stCondLst>
                                  <p:childTnLst>
                                    <p:set>
                                      <p:cBhvr>
                                        <p:cTn id="38" dur="1" fill="hold">
                                          <p:stCondLst>
                                            <p:cond delay="0"/>
                                          </p:stCondLst>
                                        </p:cTn>
                                        <p:tgtEl>
                                          <p:spTgt spid="54"/>
                                        </p:tgtEl>
                                        <p:attrNameLst>
                                          <p:attrName>style.visibility</p:attrName>
                                        </p:attrNameLst>
                                      </p:cBhvr>
                                      <p:to>
                                        <p:strVal val="visible"/>
                                      </p:to>
                                    </p:set>
                                    <p:animEffect transition="in" filter="wheel(1)">
                                      <p:cBhvr>
                                        <p:cTn id="39" dur="2000"/>
                                        <p:tgtEl>
                                          <p:spTgt spid="54"/>
                                        </p:tgtEl>
                                      </p:cBhvr>
                                    </p:animEffect>
                                  </p:childTnLst>
                                </p:cTn>
                              </p:par>
                              <p:par>
                                <p:cTn id="40" presetID="21" presetClass="entr" presetSubtype="1" fill="hold" grpId="0" nodeType="withEffect">
                                  <p:stCondLst>
                                    <p:cond delay="0"/>
                                  </p:stCondLst>
                                  <p:childTnLst>
                                    <p:set>
                                      <p:cBhvr>
                                        <p:cTn id="41" dur="1" fill="hold">
                                          <p:stCondLst>
                                            <p:cond delay="0"/>
                                          </p:stCondLst>
                                        </p:cTn>
                                        <p:tgtEl>
                                          <p:spTgt spid="61"/>
                                        </p:tgtEl>
                                        <p:attrNameLst>
                                          <p:attrName>style.visibility</p:attrName>
                                        </p:attrNameLst>
                                      </p:cBhvr>
                                      <p:to>
                                        <p:strVal val="visible"/>
                                      </p:to>
                                    </p:set>
                                    <p:animEffect transition="in" filter="wheel(1)">
                                      <p:cBhvr>
                                        <p:cTn id="42" dur="2000"/>
                                        <p:tgtEl>
                                          <p:spTgt spid="61"/>
                                        </p:tgtEl>
                                      </p:cBhvr>
                                    </p:animEffect>
                                  </p:childTnLst>
                                </p:cTn>
                              </p:par>
                              <p:par>
                                <p:cTn id="43" presetID="42" presetClass="entr" presetSubtype="0" fill="hold" grpId="0" nodeType="withEffect">
                                  <p:stCondLst>
                                    <p:cond delay="0"/>
                                  </p:stCondLst>
                                  <p:childTnLst>
                                    <p:set>
                                      <p:cBhvr>
                                        <p:cTn id="44" dur="1" fill="hold">
                                          <p:stCondLst>
                                            <p:cond delay="0"/>
                                          </p:stCondLst>
                                        </p:cTn>
                                        <p:tgtEl>
                                          <p:spTgt spid="52"/>
                                        </p:tgtEl>
                                        <p:attrNameLst>
                                          <p:attrName>style.visibility</p:attrName>
                                        </p:attrNameLst>
                                      </p:cBhvr>
                                      <p:to>
                                        <p:strVal val="visible"/>
                                      </p:to>
                                    </p:set>
                                    <p:animEffect transition="in" filter="fade">
                                      <p:cBhvr>
                                        <p:cTn id="45" dur="1000"/>
                                        <p:tgtEl>
                                          <p:spTgt spid="52"/>
                                        </p:tgtEl>
                                      </p:cBhvr>
                                    </p:animEffect>
                                    <p:anim calcmode="lin" valueType="num">
                                      <p:cBhvr>
                                        <p:cTn id="46" dur="1000" fill="hold"/>
                                        <p:tgtEl>
                                          <p:spTgt spid="52"/>
                                        </p:tgtEl>
                                        <p:attrNameLst>
                                          <p:attrName>ppt_x</p:attrName>
                                        </p:attrNameLst>
                                      </p:cBhvr>
                                      <p:tavLst>
                                        <p:tav tm="0">
                                          <p:val>
                                            <p:strVal val="#ppt_x"/>
                                          </p:val>
                                        </p:tav>
                                        <p:tav tm="100000">
                                          <p:val>
                                            <p:strVal val="#ppt_x"/>
                                          </p:val>
                                        </p:tav>
                                      </p:tavLst>
                                    </p:anim>
                                    <p:anim calcmode="lin" valueType="num">
                                      <p:cBhvr>
                                        <p:cTn id="47"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9" grpId="0"/>
      <p:bldP spid="50" grpId="0"/>
      <p:bldP spid="51" grpId="0"/>
      <p:bldP spid="52" grpId="0"/>
      <p:bldP spid="53" grpId="0" animBg="1"/>
      <p:bldP spid="54" grpId="0" animBg="1"/>
      <p:bldP spid="57" grpId="0" animBg="1"/>
      <p:bldP spid="59" grpId="0" animBg="1"/>
      <p:bldP spid="60" grpId="0" animBg="1"/>
      <p:bldP spid="6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59804" y="614680"/>
            <a:ext cx="1998345" cy="1998345"/>
          </a:xfrm>
          <a:prstGeom prst="rect">
            <a:avLst/>
          </a:prstGeom>
        </p:spPr>
      </p:pic>
      <p:sp>
        <p:nvSpPr>
          <p:cNvPr id="28" name="雷锋PPT网 www.lfppt.com"/>
          <p:cNvSpPr txBox="1"/>
          <p:nvPr/>
        </p:nvSpPr>
        <p:spPr>
          <a:xfrm>
            <a:off x="2539676" y="3039110"/>
            <a:ext cx="4038600" cy="521970"/>
          </a:xfrm>
          <a:prstGeom prst="rect">
            <a:avLst/>
          </a:prstGeom>
          <a:noFill/>
        </p:spPr>
        <p:txBody>
          <a:bodyPr wrap="square" rtlCol="0">
            <a:spAutoFit/>
          </a:bodyPr>
          <a:lstStyle/>
          <a:p>
            <a:pPr lvl="0" algn="ctr">
              <a:defRPr/>
            </a:pPr>
            <a:r>
              <a:rPr lang="en-US" altLang="zh-CN" sz="2800" dirty="0">
                <a:solidFill>
                  <a:srgbClr val="07F0F6"/>
                </a:solidFill>
                <a:latin typeface="Nunito SemiBold" pitchFamily="2" charset="-52"/>
                <a:ea typeface="方正正中黑简体" panose="02000000000000000000" pitchFamily="2" charset="-122"/>
              </a:rPr>
              <a:t>Idea</a:t>
            </a:r>
            <a:r>
              <a:rPr lang="ru-RU" altLang="zh-CN" sz="2800" dirty="0">
                <a:solidFill>
                  <a:srgbClr val="07F0F6"/>
                </a:solidFill>
                <a:latin typeface="Nunito SemiBold" pitchFamily="2" charset="-52"/>
                <a:ea typeface="方正正中黑简体" panose="02000000000000000000" pitchFamily="2" charset="-122"/>
              </a:rPr>
              <a:t>:</a:t>
            </a:r>
            <a:endParaRPr lang="zh-CN" altLang="en-US" sz="2800" dirty="0">
              <a:solidFill>
                <a:srgbClr val="07F0F6"/>
              </a:solidFill>
              <a:latin typeface="Nunito SemiBold" pitchFamily="2" charset="-52"/>
              <a:ea typeface="方正正中黑简体" panose="02000000000000000000" pitchFamily="2" charset="-122"/>
            </a:endParaRPr>
          </a:p>
        </p:txBody>
      </p:sp>
      <p:sp>
        <p:nvSpPr>
          <p:cNvPr id="30" name="矩形 29"/>
          <p:cNvSpPr/>
          <p:nvPr/>
        </p:nvSpPr>
        <p:spPr>
          <a:xfrm>
            <a:off x="4282297" y="1282310"/>
            <a:ext cx="553358" cy="830997"/>
          </a:xfrm>
          <a:prstGeom prst="rect">
            <a:avLst/>
          </a:prstGeom>
        </p:spPr>
        <p:txBody>
          <a:bodyPr wrap="none">
            <a:spAutoFit/>
          </a:bodyPr>
          <a:lstStyle/>
          <a:p>
            <a:pPr algn="ctr"/>
            <a:r>
              <a:rPr lang="en-US" altLang="zh-CN" sz="4800" dirty="0">
                <a:solidFill>
                  <a:srgbClr val="07F0F6"/>
                </a:solidFill>
                <a:latin typeface="Nunito SemiBold" pitchFamily="2" charset="-52"/>
                <a:ea typeface="方正正中黑简体" panose="02000000000000000000" pitchFamily="2" charset="-122"/>
              </a:rPr>
              <a:t>1</a:t>
            </a:r>
          </a:p>
        </p:txBody>
      </p:sp>
      <p:sp>
        <p:nvSpPr>
          <p:cNvPr id="7" name="雷锋PPT网 www.lfppt.com"/>
          <p:cNvSpPr txBox="1"/>
          <p:nvPr/>
        </p:nvSpPr>
        <p:spPr>
          <a:xfrm>
            <a:off x="597529" y="4018745"/>
            <a:ext cx="7922894" cy="707886"/>
          </a:xfrm>
          <a:prstGeom prst="rect">
            <a:avLst/>
          </a:prstGeom>
          <a:noFill/>
        </p:spPr>
        <p:txBody>
          <a:bodyPr wrap="square" rtlCol="0">
            <a:spAutoFit/>
          </a:bodyPr>
          <a:lstStyle/>
          <a:p>
            <a:pPr lvl="0" algn="ctr">
              <a:defRPr/>
            </a:pPr>
            <a:r>
              <a:rPr lang="en-US" altLang="zh-CN" sz="4000" dirty="0">
                <a:solidFill>
                  <a:srgbClr val="07F0F6"/>
                </a:solidFill>
                <a:latin typeface="Nunito SemiBold" pitchFamily="2" charset="-52"/>
                <a:ea typeface="方正正中黑简体" panose="02000000000000000000" pitchFamily="2" charset="-122"/>
              </a:rPr>
              <a:t>How did</a:t>
            </a:r>
            <a:r>
              <a:rPr lang="ru-RU" altLang="zh-CN" sz="4000" dirty="0">
                <a:solidFill>
                  <a:srgbClr val="07F0F6"/>
                </a:solidFill>
                <a:latin typeface="Nunito SemiBold" pitchFamily="2" charset="-52"/>
                <a:ea typeface="方正正中黑简体" panose="02000000000000000000" pitchFamily="2" charset="-122"/>
              </a:rPr>
              <a:t> </a:t>
            </a:r>
            <a:r>
              <a:rPr lang="en-US" altLang="zh-CN" sz="4000" dirty="0" err="1">
                <a:solidFill>
                  <a:srgbClr val="07F0F6"/>
                </a:solidFill>
                <a:latin typeface="Nunito SemiBold" pitchFamily="2" charset="-52"/>
                <a:ea typeface="方正正中黑简体" panose="02000000000000000000" pitchFamily="2" charset="-122"/>
              </a:rPr>
              <a:t>OgunCAD</a:t>
            </a:r>
            <a:r>
              <a:rPr lang="en-US" altLang="zh-CN" sz="4000" dirty="0">
                <a:solidFill>
                  <a:srgbClr val="07F0F6"/>
                </a:solidFill>
                <a:latin typeface="Nunito SemiBold" pitchFamily="2" charset="-52"/>
                <a:ea typeface="方正正中黑简体" panose="02000000000000000000" pitchFamily="2" charset="-122"/>
              </a:rPr>
              <a:t> appear?</a:t>
            </a:r>
            <a:endParaRPr lang="ru-RU" altLang="zh-CN" sz="4000" dirty="0">
              <a:solidFill>
                <a:srgbClr val="07F0F6"/>
              </a:solidFill>
              <a:latin typeface="Nunito SemiBold" pitchFamily="2" charset="-52"/>
              <a:ea typeface="方正正中黑简体" panose="02000000000000000000" pitchFamily="2" charset="-122"/>
            </a:endParaRPr>
          </a:p>
        </p:txBody>
      </p:sp>
    </p:spTree>
    <p:extLst>
      <p:ext uri="{BB962C8B-B14F-4D97-AF65-F5344CB8AC3E}">
        <p14:creationId xmlns:p14="http://schemas.microsoft.com/office/powerpoint/2010/main" val="1450178821"/>
      </p:ext>
    </p:extLst>
  </p:cSld>
  <p:clrMapOvr>
    <a:masterClrMapping/>
  </p:clrMapOvr>
  <p:transition spd="slow" advClick="0" advTm="4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700" fill="hold">
                                          <p:stCondLst>
                                            <p:cond delay="0"/>
                                          </p:stCondLst>
                                        </p:cTn>
                                        <p:tgtEl>
                                          <p:spTgt spid="24"/>
                                        </p:tgtEl>
                                        <p:attrNameLst>
                                          <p:attrName>style.visibility</p:attrName>
                                        </p:attrNameLst>
                                      </p:cBhvr>
                                      <p:to>
                                        <p:strVal val="visible"/>
                                      </p:to>
                                    </p:set>
                                    <p:animEffect transition="in" filter="fade">
                                      <p:cBhvr>
                                        <p:cTn id="7" dur="700"/>
                                        <p:tgtEl>
                                          <p:spTgt spid="24"/>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circle(in)">
                                      <p:cBhvr>
                                        <p:cTn id="10" dur="2000"/>
                                        <p:tgtEl>
                                          <p:spTgt spid="30"/>
                                        </p:tgtEl>
                                      </p:cBhvr>
                                    </p:animEffect>
                                  </p:childTnLst>
                                </p:cTn>
                              </p:par>
                              <p:par>
                                <p:cTn id="11" presetID="8" presetClass="emph" presetSubtype="0" fill="hold" nodeType="withEffect">
                                  <p:stCondLst>
                                    <p:cond delay="0"/>
                                  </p:stCondLst>
                                  <p:childTnLst>
                                    <p:animRot by="21600000">
                                      <p:cBhvr>
                                        <p:cTn id="12" dur="1400" fill="hold"/>
                                        <p:tgtEl>
                                          <p:spTgt spid="24"/>
                                        </p:tgtEl>
                                        <p:attrNameLst>
                                          <p:attrName>r</p:attrName>
                                        </p:attrNameLst>
                                      </p:cBhvr>
                                    </p:animRot>
                                  </p:childTnLst>
                                </p:cTn>
                              </p:par>
                            </p:childTnLst>
                          </p:cTn>
                        </p:par>
                        <p:par>
                          <p:cTn id="13" fill="hold">
                            <p:stCondLst>
                              <p:cond delay="2000"/>
                            </p:stCondLst>
                            <p:childTnLst>
                              <p:par>
                                <p:cTn id="14" presetID="10" presetClass="entr" presetSubtype="0" fill="hold" grpId="0" nodeType="after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childTnLst>
                          </p:cTn>
                        </p:par>
                        <p:par>
                          <p:cTn id="17" fill="hold">
                            <p:stCondLst>
                              <p:cond delay="2500"/>
                            </p:stCondLst>
                            <p:childTnLst>
                              <p:par>
                                <p:cTn id="18" presetID="10" presetClass="entr" presetSubtype="0"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0" grpId="0"/>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椭圆 8"/>
          <p:cNvSpPr/>
          <p:nvPr/>
        </p:nvSpPr>
        <p:spPr>
          <a:xfrm>
            <a:off x="3750945" y="2173605"/>
            <a:ext cx="1584960" cy="1584960"/>
          </a:xfrm>
          <a:prstGeom prst="ellipse">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bg1"/>
              </a:solidFill>
              <a:latin typeface="方正正中黑简体" panose="02000000000000000000" pitchFamily="2" charset="-122"/>
              <a:ea typeface="方正正中黑简体" panose="02000000000000000000" pitchFamily="2" charset="-122"/>
            </a:endParaRPr>
          </a:p>
        </p:txBody>
      </p:sp>
      <p:sp>
        <p:nvSpPr>
          <p:cNvPr id="8" name="椭圆 7"/>
          <p:cNvSpPr/>
          <p:nvPr/>
        </p:nvSpPr>
        <p:spPr>
          <a:xfrm>
            <a:off x="1345565" y="2173605"/>
            <a:ext cx="1584960" cy="1584960"/>
          </a:xfrm>
          <a:prstGeom prst="ellipse">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bg1"/>
              </a:solidFill>
              <a:latin typeface="方正正中黑简体" panose="02000000000000000000" pitchFamily="2" charset="-122"/>
              <a:ea typeface="方正正中黑简体" panose="02000000000000000000" pitchFamily="2" charset="-122"/>
            </a:endParaRPr>
          </a:p>
        </p:txBody>
      </p:sp>
      <p:sp>
        <p:nvSpPr>
          <p:cNvPr id="10" name="椭圆 9"/>
          <p:cNvSpPr/>
          <p:nvPr/>
        </p:nvSpPr>
        <p:spPr>
          <a:xfrm>
            <a:off x="6042025" y="2173605"/>
            <a:ext cx="1584960" cy="1584960"/>
          </a:xfrm>
          <a:prstGeom prst="ellipse">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bg1"/>
              </a:solidFill>
              <a:latin typeface="方正正中黑简体" panose="02000000000000000000" pitchFamily="2" charset="-122"/>
              <a:ea typeface="方正正中黑简体" panose="02000000000000000000" pitchFamily="2" charset="-122"/>
            </a:endParaRPr>
          </a:p>
        </p:txBody>
      </p:sp>
      <p:grpSp>
        <p:nvGrpSpPr>
          <p:cNvPr id="4" name="组合 3"/>
          <p:cNvGrpSpPr/>
          <p:nvPr/>
        </p:nvGrpSpPr>
        <p:grpSpPr>
          <a:xfrm>
            <a:off x="-19685" y="304800"/>
            <a:ext cx="3296285" cy="489585"/>
            <a:chOff x="0" y="514"/>
            <a:chExt cx="5459" cy="771"/>
          </a:xfrm>
        </p:grpSpPr>
        <p:cxnSp>
          <p:nvCxnSpPr>
            <p:cNvPr id="26" name="直接连接符 25"/>
            <p:cNvCxnSpPr/>
            <p:nvPr/>
          </p:nvCxnSpPr>
          <p:spPr>
            <a:xfrm>
              <a:off x="0" y="1285"/>
              <a:ext cx="4307" cy="0"/>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V="1">
              <a:off x="4307" y="599"/>
              <a:ext cx="1065" cy="681"/>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sp>
          <p:nvSpPr>
            <p:cNvPr id="28" name="椭圆 27"/>
            <p:cNvSpPr/>
            <p:nvPr/>
          </p:nvSpPr>
          <p:spPr>
            <a:xfrm>
              <a:off x="5289" y="514"/>
              <a:ext cx="170" cy="170"/>
            </a:xfrm>
            <a:prstGeom prst="ellipse">
              <a:avLst/>
            </a:prstGeom>
            <a:noFill/>
            <a:ln w="12700">
              <a:solidFill>
                <a:srgbClr val="49F1E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sp>
          <p:nvSpPr>
            <p:cNvPr id="29" name="椭圆 28"/>
            <p:cNvSpPr/>
            <p:nvPr/>
          </p:nvSpPr>
          <p:spPr>
            <a:xfrm>
              <a:off x="5332" y="557"/>
              <a:ext cx="85" cy="85"/>
            </a:xfrm>
            <a:prstGeom prst="ellipse">
              <a:avLst/>
            </a:prstGeom>
            <a:solidFill>
              <a:srgbClr val="49F1E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grpSp>
      <p:sp>
        <p:nvSpPr>
          <p:cNvPr id="67" name="íšliďê"/>
          <p:cNvSpPr txBox="1"/>
          <p:nvPr/>
        </p:nvSpPr>
        <p:spPr>
          <a:xfrm>
            <a:off x="1109204" y="4119415"/>
            <a:ext cx="2058670" cy="436245"/>
          </a:xfrm>
          <a:prstGeom prst="rect">
            <a:avLst/>
          </a:prstGeom>
          <a:noFill/>
          <a:ln>
            <a:noFill/>
          </a:ln>
        </p:spPr>
        <p:txBody>
          <a:bodyPr wrap="square" lIns="68580" tIns="34290" rIns="68580" bIns="34290" anchor="ctr" anchorCtr="0">
            <a:noAutofit/>
          </a:bodyPr>
          <a:lstStyle/>
          <a:p>
            <a:pPr algn="ctr"/>
            <a:r>
              <a:rPr lang="en-US" altLang="zh-CN" sz="1400" dirty="0">
                <a:gradFill flip="none" rotWithShape="1">
                  <a:gsLst>
                    <a:gs pos="52000">
                      <a:srgbClr val="07FFFD"/>
                    </a:gs>
                    <a:gs pos="100000">
                      <a:srgbClr val="002B9B">
                        <a:alpha val="40000"/>
                      </a:srgbClr>
                    </a:gs>
                  </a:gsLst>
                  <a:lin ang="5400000" scaled="1"/>
                  <a:tileRect/>
                </a:gradFill>
                <a:latin typeface="Nunito" pitchFamily="2" charset="-52"/>
                <a:ea typeface="方正正中黑简体" panose="02000000000000000000" pitchFamily="2" charset="-122"/>
                <a:sym typeface="+mn-ea"/>
              </a:rPr>
              <a:t>Metal processing consumables: drills, cutters, hand tools</a:t>
            </a:r>
            <a:r>
              <a:rPr lang="ru-RU" altLang="zh-CN" sz="1400" dirty="0">
                <a:gradFill flip="none" rotWithShape="1">
                  <a:gsLst>
                    <a:gs pos="52000">
                      <a:srgbClr val="07FFFD"/>
                    </a:gs>
                    <a:gs pos="100000">
                      <a:srgbClr val="002B9B">
                        <a:alpha val="40000"/>
                      </a:srgbClr>
                    </a:gs>
                  </a:gsLst>
                  <a:lin ang="5400000" scaled="1"/>
                  <a:tileRect/>
                </a:gradFill>
                <a:latin typeface="Nunito" pitchFamily="2" charset="-52"/>
                <a:ea typeface="方正正中黑简体" panose="02000000000000000000" pitchFamily="2" charset="-122"/>
                <a:sym typeface="+mn-ea"/>
              </a:rPr>
              <a:t>.</a:t>
            </a:r>
            <a:endParaRPr lang="zh-CN" altLang="en-US" sz="1400" dirty="0">
              <a:gradFill flip="none" rotWithShape="1">
                <a:gsLst>
                  <a:gs pos="52000">
                    <a:srgbClr val="07FFFD"/>
                  </a:gs>
                  <a:gs pos="100000">
                    <a:srgbClr val="002B9B">
                      <a:alpha val="40000"/>
                    </a:srgbClr>
                  </a:gs>
                </a:gsLst>
                <a:lin ang="5400000" scaled="1"/>
                <a:tileRect/>
              </a:gradFill>
              <a:latin typeface="Nunito" pitchFamily="2" charset="-52"/>
              <a:ea typeface="方正正中黑简体" panose="02000000000000000000" pitchFamily="2" charset="-122"/>
              <a:sym typeface="+mn-ea"/>
            </a:endParaRPr>
          </a:p>
        </p:txBody>
      </p:sp>
      <p:grpSp>
        <p:nvGrpSpPr>
          <p:cNvPr id="30" name="组合 2"/>
          <p:cNvGrpSpPr/>
          <p:nvPr/>
        </p:nvGrpSpPr>
        <p:grpSpPr>
          <a:xfrm>
            <a:off x="-19685" y="252095"/>
            <a:ext cx="3296285" cy="542290"/>
            <a:chOff x="-31" y="397"/>
            <a:chExt cx="5191" cy="854"/>
          </a:xfrm>
        </p:grpSpPr>
        <p:sp>
          <p:nvSpPr>
            <p:cNvPr id="31" name="矩形 1"/>
            <p:cNvSpPr/>
            <p:nvPr/>
          </p:nvSpPr>
          <p:spPr>
            <a:xfrm>
              <a:off x="819" y="397"/>
              <a:ext cx="2674" cy="727"/>
            </a:xfrm>
            <a:prstGeom prst="rect">
              <a:avLst/>
            </a:prstGeom>
          </p:spPr>
          <p:txBody>
            <a:bodyPr wrap="none">
              <a:spAutoFit/>
            </a:bodyPr>
            <a:lstStyle/>
            <a:p>
              <a:pPr algn="ctr"/>
              <a:r>
                <a:rPr lang="en-US" altLang="zh-CN" sz="2400" dirty="0">
                  <a:gradFill flip="none" rotWithShape="1">
                    <a:gsLst>
                      <a:gs pos="52000">
                        <a:srgbClr val="07FFFD"/>
                      </a:gs>
                      <a:gs pos="100000">
                        <a:srgbClr val="002B9B">
                          <a:alpha val="40000"/>
                        </a:srgbClr>
                      </a:gs>
                    </a:gsLst>
                    <a:lin ang="5400000" scaled="1"/>
                    <a:tileRect/>
                  </a:gradFill>
                  <a:latin typeface="Nunito ExtraLight" pitchFamily="2" charset="-52"/>
                  <a:ea typeface="方正正中黑简体" panose="02000000000000000000" pitchFamily="2" charset="-122"/>
                </a:rPr>
                <a:t>Customers</a:t>
              </a:r>
              <a:r>
                <a:rPr lang="ru-RU" altLang="zh-CN" sz="2400" dirty="0">
                  <a:gradFill flip="none" rotWithShape="1">
                    <a:gsLst>
                      <a:gs pos="52000">
                        <a:srgbClr val="07FFFD"/>
                      </a:gs>
                      <a:gs pos="100000">
                        <a:srgbClr val="002B9B">
                          <a:alpha val="40000"/>
                        </a:srgbClr>
                      </a:gs>
                    </a:gsLst>
                    <a:lin ang="5400000" scaled="1"/>
                    <a:tileRect/>
                  </a:gradFill>
                  <a:latin typeface="Nunito ExtraLight" pitchFamily="2" charset="-52"/>
                  <a:ea typeface="方正正中黑简体" panose="02000000000000000000" pitchFamily="2" charset="-122"/>
                </a:rPr>
                <a:t>:</a:t>
              </a:r>
              <a:endParaRPr lang="zh-CN" altLang="en-US" sz="2400" dirty="0">
                <a:gradFill flip="none" rotWithShape="1">
                  <a:gsLst>
                    <a:gs pos="52000">
                      <a:srgbClr val="07FFFD"/>
                    </a:gs>
                    <a:gs pos="100000">
                      <a:srgbClr val="002B9B">
                        <a:alpha val="40000"/>
                      </a:srgbClr>
                    </a:gs>
                  </a:gsLst>
                  <a:lin ang="5400000" scaled="1"/>
                  <a:tileRect/>
                </a:gradFill>
                <a:latin typeface="Nunito ExtraLight" pitchFamily="2" charset="-52"/>
                <a:ea typeface="方正正中黑简体" panose="02000000000000000000" pitchFamily="2" charset="-122"/>
              </a:endParaRPr>
            </a:p>
          </p:txBody>
        </p:sp>
        <p:grpSp>
          <p:nvGrpSpPr>
            <p:cNvPr id="32" name="组合 3"/>
            <p:cNvGrpSpPr/>
            <p:nvPr/>
          </p:nvGrpSpPr>
          <p:grpSpPr>
            <a:xfrm>
              <a:off x="-31" y="480"/>
              <a:ext cx="5191" cy="771"/>
              <a:chOff x="0" y="514"/>
              <a:chExt cx="5459" cy="771"/>
            </a:xfrm>
          </p:grpSpPr>
          <p:cxnSp>
            <p:nvCxnSpPr>
              <p:cNvPr id="33" name="直接连接符 25"/>
              <p:cNvCxnSpPr/>
              <p:nvPr/>
            </p:nvCxnSpPr>
            <p:spPr>
              <a:xfrm>
                <a:off x="0" y="1285"/>
                <a:ext cx="4307" cy="0"/>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cxnSp>
            <p:nvCxnSpPr>
              <p:cNvPr id="34" name="直接连接符 26"/>
              <p:cNvCxnSpPr/>
              <p:nvPr/>
            </p:nvCxnSpPr>
            <p:spPr>
              <a:xfrm flipV="1">
                <a:off x="4307" y="599"/>
                <a:ext cx="1065" cy="681"/>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sp>
            <p:nvSpPr>
              <p:cNvPr id="35" name="椭圆 27"/>
              <p:cNvSpPr/>
              <p:nvPr/>
            </p:nvSpPr>
            <p:spPr>
              <a:xfrm>
                <a:off x="5289" y="514"/>
                <a:ext cx="170" cy="170"/>
              </a:xfrm>
              <a:prstGeom prst="ellipse">
                <a:avLst/>
              </a:prstGeom>
              <a:noFill/>
              <a:ln w="12700">
                <a:solidFill>
                  <a:srgbClr val="49F1E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sp>
            <p:nvSpPr>
              <p:cNvPr id="36" name="椭圆 28"/>
              <p:cNvSpPr/>
              <p:nvPr/>
            </p:nvSpPr>
            <p:spPr>
              <a:xfrm>
                <a:off x="5332" y="557"/>
                <a:ext cx="85" cy="85"/>
              </a:xfrm>
              <a:prstGeom prst="ellipse">
                <a:avLst/>
              </a:prstGeom>
              <a:solidFill>
                <a:srgbClr val="49F1E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grpSp>
      </p:grpSp>
      <p:sp>
        <p:nvSpPr>
          <p:cNvPr id="37" name="雷锋PPT网 www.lfppt.com"/>
          <p:cNvSpPr txBox="1"/>
          <p:nvPr/>
        </p:nvSpPr>
        <p:spPr>
          <a:xfrm>
            <a:off x="1842403" y="412750"/>
            <a:ext cx="7810401" cy="523220"/>
          </a:xfrm>
          <a:prstGeom prst="rect">
            <a:avLst/>
          </a:prstGeom>
          <a:noFill/>
        </p:spPr>
        <p:txBody>
          <a:bodyPr wrap="square" rtlCol="0">
            <a:spAutoFit/>
          </a:bodyPr>
          <a:lstStyle/>
          <a:p>
            <a:pPr lvl="0" algn="ctr">
              <a:defRPr/>
            </a:pPr>
            <a:r>
              <a:rPr lang="en-US" altLang="zh-CN" sz="2800" dirty="0">
                <a:solidFill>
                  <a:srgbClr val="07F0F6"/>
                </a:solidFill>
                <a:latin typeface="Nunito Light" pitchFamily="2" charset="-52"/>
                <a:ea typeface="方正正中黑简体" panose="02000000000000000000" pitchFamily="2" charset="-122"/>
              </a:rPr>
              <a:t>Who is useful</a:t>
            </a:r>
            <a:r>
              <a:rPr lang="ru-RU" altLang="zh-CN" sz="2800" dirty="0">
                <a:solidFill>
                  <a:srgbClr val="07F0F6"/>
                </a:solidFill>
                <a:latin typeface="Nunito Light" pitchFamily="2" charset="-52"/>
                <a:ea typeface="方正正中黑简体" panose="02000000000000000000" pitchFamily="2" charset="-122"/>
              </a:rPr>
              <a:t> </a:t>
            </a:r>
            <a:r>
              <a:rPr lang="en-US" altLang="zh-CN" sz="2800" dirty="0" err="1">
                <a:solidFill>
                  <a:srgbClr val="07F0F6"/>
                </a:solidFill>
                <a:latin typeface="Nunito Light" pitchFamily="2" charset="-52"/>
                <a:ea typeface="方正正中黑简体" panose="02000000000000000000" pitchFamily="2" charset="-122"/>
              </a:rPr>
              <a:t>OgunCAD</a:t>
            </a:r>
            <a:r>
              <a:rPr lang="en-US" altLang="zh-CN" sz="2800" dirty="0">
                <a:solidFill>
                  <a:srgbClr val="07F0F6"/>
                </a:solidFill>
                <a:latin typeface="Nunito Light" pitchFamily="2" charset="-52"/>
                <a:ea typeface="方正正中黑简体" panose="02000000000000000000" pitchFamily="2" charset="-122"/>
              </a:rPr>
              <a:t>?</a:t>
            </a:r>
            <a:endParaRPr lang="ru-RU" altLang="zh-CN" sz="2800" dirty="0">
              <a:solidFill>
                <a:srgbClr val="07F0F6"/>
              </a:solidFill>
              <a:latin typeface="Nunito Light" pitchFamily="2" charset="-52"/>
              <a:ea typeface="方正正中黑简体" panose="02000000000000000000" pitchFamily="2" charset="-122"/>
            </a:endParaRPr>
          </a:p>
        </p:txBody>
      </p:sp>
      <p:sp>
        <p:nvSpPr>
          <p:cNvPr id="38" name="íšliďê"/>
          <p:cNvSpPr txBox="1"/>
          <p:nvPr/>
        </p:nvSpPr>
        <p:spPr>
          <a:xfrm>
            <a:off x="3518535" y="4119415"/>
            <a:ext cx="2058670" cy="436245"/>
          </a:xfrm>
          <a:prstGeom prst="rect">
            <a:avLst/>
          </a:prstGeom>
          <a:noFill/>
          <a:ln>
            <a:noFill/>
          </a:ln>
        </p:spPr>
        <p:txBody>
          <a:bodyPr wrap="square" lIns="68580" tIns="34290" rIns="68580" bIns="34290" anchor="ctr" anchorCtr="0">
            <a:noAutofit/>
          </a:bodyPr>
          <a:lstStyle/>
          <a:p>
            <a:pPr algn="ctr"/>
            <a:r>
              <a:rPr lang="en-US" altLang="zh-CN" sz="1400" dirty="0">
                <a:gradFill flip="none" rotWithShape="1">
                  <a:gsLst>
                    <a:gs pos="52000">
                      <a:srgbClr val="07FFFD"/>
                    </a:gs>
                    <a:gs pos="100000">
                      <a:srgbClr val="002B9B">
                        <a:alpha val="40000"/>
                      </a:srgbClr>
                    </a:gs>
                  </a:gsLst>
                  <a:lin ang="5400000" scaled="1"/>
                  <a:tileRect/>
                </a:gradFill>
                <a:latin typeface="Nunito" pitchFamily="2" charset="-52"/>
                <a:ea typeface="方正正中黑简体" panose="02000000000000000000" pitchFamily="2" charset="-122"/>
                <a:sym typeface="+mn-ea"/>
              </a:rPr>
              <a:t>Decorative coatings: paints, primers.</a:t>
            </a:r>
            <a:endParaRPr lang="zh-CN" altLang="en-US" sz="1400" dirty="0">
              <a:gradFill flip="none" rotWithShape="1">
                <a:gsLst>
                  <a:gs pos="52000">
                    <a:srgbClr val="07FFFD"/>
                  </a:gs>
                  <a:gs pos="100000">
                    <a:srgbClr val="002B9B">
                      <a:alpha val="40000"/>
                    </a:srgbClr>
                  </a:gs>
                </a:gsLst>
                <a:lin ang="5400000" scaled="1"/>
                <a:tileRect/>
              </a:gradFill>
              <a:latin typeface="Nunito" pitchFamily="2" charset="-52"/>
              <a:ea typeface="方正正中黑简体" panose="02000000000000000000" pitchFamily="2" charset="-122"/>
              <a:sym typeface="+mn-ea"/>
            </a:endParaRPr>
          </a:p>
        </p:txBody>
      </p:sp>
      <p:sp>
        <p:nvSpPr>
          <p:cNvPr id="39" name="íšliďê"/>
          <p:cNvSpPr txBox="1"/>
          <p:nvPr/>
        </p:nvSpPr>
        <p:spPr>
          <a:xfrm>
            <a:off x="5861904" y="4119414"/>
            <a:ext cx="2058670" cy="436245"/>
          </a:xfrm>
          <a:prstGeom prst="rect">
            <a:avLst/>
          </a:prstGeom>
          <a:noFill/>
          <a:ln>
            <a:noFill/>
          </a:ln>
        </p:spPr>
        <p:txBody>
          <a:bodyPr wrap="square" lIns="68580" tIns="34290" rIns="68580" bIns="34290" anchor="ctr" anchorCtr="0">
            <a:noAutofit/>
          </a:bodyPr>
          <a:lstStyle/>
          <a:p>
            <a:pPr algn="ctr"/>
            <a:r>
              <a:rPr lang="en-US" altLang="zh-CN" sz="1400" dirty="0">
                <a:gradFill flip="none" rotWithShape="1">
                  <a:gsLst>
                    <a:gs pos="52000">
                      <a:srgbClr val="07FFFD"/>
                    </a:gs>
                    <a:gs pos="100000">
                      <a:srgbClr val="002B9B">
                        <a:alpha val="40000"/>
                      </a:srgbClr>
                    </a:gs>
                  </a:gsLst>
                  <a:lin ang="5400000" scaled="1"/>
                  <a:tileRect/>
                </a:gradFill>
                <a:latin typeface="Nunito" pitchFamily="2" charset="-52"/>
                <a:ea typeface="方正正中黑简体" panose="02000000000000000000" pitchFamily="2" charset="-122"/>
                <a:sym typeface="+mn-ea"/>
              </a:rPr>
              <a:t>Consumables and equipment for welding.</a:t>
            </a:r>
            <a:endParaRPr lang="zh-CN" altLang="en-US" sz="1400" dirty="0">
              <a:gradFill flip="none" rotWithShape="1">
                <a:gsLst>
                  <a:gs pos="52000">
                    <a:srgbClr val="07FFFD"/>
                  </a:gs>
                  <a:gs pos="100000">
                    <a:srgbClr val="002B9B">
                      <a:alpha val="40000"/>
                    </a:srgbClr>
                  </a:gs>
                </a:gsLst>
                <a:lin ang="5400000" scaled="1"/>
                <a:tileRect/>
              </a:gradFill>
              <a:latin typeface="Nunito" pitchFamily="2" charset="-52"/>
              <a:ea typeface="方正正中黑简体" panose="02000000000000000000" pitchFamily="2" charset="-122"/>
              <a:sym typeface="+mn-ea"/>
            </a:endParaRPr>
          </a:p>
        </p:txBody>
      </p:sp>
      <p:sp>
        <p:nvSpPr>
          <p:cNvPr id="41" name="Shape 2563"/>
          <p:cNvSpPr/>
          <p:nvPr/>
        </p:nvSpPr>
        <p:spPr>
          <a:xfrm>
            <a:off x="4139565" y="2584450"/>
            <a:ext cx="835660" cy="835660"/>
          </a:xfrm>
          <a:custGeom>
            <a:avLst/>
            <a:gdLst/>
            <a:ahLst/>
            <a:cxnLst>
              <a:cxn ang="0">
                <a:pos x="wd2" y="hd2"/>
              </a:cxn>
              <a:cxn ang="5400000">
                <a:pos x="wd2" y="hd2"/>
              </a:cxn>
              <a:cxn ang="10800000">
                <a:pos x="wd2" y="hd2"/>
              </a:cxn>
              <a:cxn ang="16200000">
                <a:pos x="wd2" y="hd2"/>
              </a:cxn>
            </a:cxnLst>
            <a:rect l="0" t="0" r="r" b="b"/>
            <a:pathLst>
              <a:path w="21600" h="21600" extrusionOk="0">
                <a:moveTo>
                  <a:pt x="19636" y="0"/>
                </a:moveTo>
                <a:lnTo>
                  <a:pt x="5891" y="0"/>
                </a:lnTo>
                <a:cubicBezTo>
                  <a:pt x="4806" y="0"/>
                  <a:pt x="3927" y="879"/>
                  <a:pt x="3927" y="1964"/>
                </a:cubicBezTo>
                <a:lnTo>
                  <a:pt x="3927" y="2455"/>
                </a:lnTo>
                <a:cubicBezTo>
                  <a:pt x="3927" y="2726"/>
                  <a:pt x="4147" y="2945"/>
                  <a:pt x="4418" y="2945"/>
                </a:cubicBezTo>
                <a:cubicBezTo>
                  <a:pt x="4690" y="2945"/>
                  <a:pt x="4909" y="2726"/>
                  <a:pt x="4909" y="2455"/>
                </a:cubicBezTo>
                <a:lnTo>
                  <a:pt x="4909" y="1964"/>
                </a:lnTo>
                <a:cubicBezTo>
                  <a:pt x="4909" y="1422"/>
                  <a:pt x="5349" y="982"/>
                  <a:pt x="5891" y="982"/>
                </a:cubicBezTo>
                <a:lnTo>
                  <a:pt x="19636" y="982"/>
                </a:lnTo>
                <a:cubicBezTo>
                  <a:pt x="20178" y="982"/>
                  <a:pt x="20618" y="1422"/>
                  <a:pt x="20618" y="1964"/>
                </a:cubicBezTo>
                <a:lnTo>
                  <a:pt x="20618" y="15709"/>
                </a:lnTo>
                <a:cubicBezTo>
                  <a:pt x="20618" y="16252"/>
                  <a:pt x="20178" y="16691"/>
                  <a:pt x="19636" y="16691"/>
                </a:cubicBezTo>
                <a:lnTo>
                  <a:pt x="19145" y="16691"/>
                </a:lnTo>
                <a:cubicBezTo>
                  <a:pt x="18874" y="16691"/>
                  <a:pt x="18655" y="16911"/>
                  <a:pt x="18655" y="17182"/>
                </a:cubicBezTo>
                <a:cubicBezTo>
                  <a:pt x="18655" y="17453"/>
                  <a:pt x="18874" y="17673"/>
                  <a:pt x="19145" y="17673"/>
                </a:cubicBezTo>
                <a:lnTo>
                  <a:pt x="19636" y="17673"/>
                </a:lnTo>
                <a:cubicBezTo>
                  <a:pt x="20721" y="17673"/>
                  <a:pt x="21600" y="16794"/>
                  <a:pt x="21600" y="15709"/>
                </a:cubicBezTo>
                <a:lnTo>
                  <a:pt x="21600" y="1964"/>
                </a:lnTo>
                <a:cubicBezTo>
                  <a:pt x="21600" y="879"/>
                  <a:pt x="20721" y="0"/>
                  <a:pt x="19636" y="0"/>
                </a:cubicBezTo>
                <a:moveTo>
                  <a:pt x="4354" y="17673"/>
                </a:moveTo>
                <a:lnTo>
                  <a:pt x="7369" y="13149"/>
                </a:lnTo>
                <a:lnTo>
                  <a:pt x="8875" y="15407"/>
                </a:lnTo>
                <a:cubicBezTo>
                  <a:pt x="8949" y="15584"/>
                  <a:pt x="9123" y="15709"/>
                  <a:pt x="9327" y="15709"/>
                </a:cubicBezTo>
                <a:cubicBezTo>
                  <a:pt x="9463" y="15709"/>
                  <a:pt x="9586" y="15655"/>
                  <a:pt x="9674" y="15565"/>
                </a:cubicBezTo>
                <a:lnTo>
                  <a:pt x="11198" y="14042"/>
                </a:lnTo>
                <a:lnTo>
                  <a:pt x="13376" y="17673"/>
                </a:lnTo>
                <a:cubicBezTo>
                  <a:pt x="13376" y="17673"/>
                  <a:pt x="4354" y="17673"/>
                  <a:pt x="4354" y="17673"/>
                </a:cubicBezTo>
                <a:close/>
                <a:moveTo>
                  <a:pt x="14692" y="17982"/>
                </a:moveTo>
                <a:lnTo>
                  <a:pt x="14690" y="17977"/>
                </a:lnTo>
                <a:cubicBezTo>
                  <a:pt x="14685" y="17967"/>
                  <a:pt x="14677" y="17959"/>
                  <a:pt x="14673" y="17949"/>
                </a:cubicBezTo>
                <a:lnTo>
                  <a:pt x="11747" y="13073"/>
                </a:lnTo>
                <a:lnTo>
                  <a:pt x="11745" y="13073"/>
                </a:lnTo>
                <a:cubicBezTo>
                  <a:pt x="11673" y="12892"/>
                  <a:pt x="11498" y="12764"/>
                  <a:pt x="11291" y="12764"/>
                </a:cubicBezTo>
                <a:cubicBezTo>
                  <a:pt x="11155" y="12764"/>
                  <a:pt x="11033" y="12819"/>
                  <a:pt x="10944" y="12908"/>
                </a:cubicBezTo>
                <a:lnTo>
                  <a:pt x="9397" y="14454"/>
                </a:lnTo>
                <a:lnTo>
                  <a:pt x="7816" y="12084"/>
                </a:lnTo>
                <a:cubicBezTo>
                  <a:pt x="7742" y="11907"/>
                  <a:pt x="7568" y="11782"/>
                  <a:pt x="7364" y="11782"/>
                </a:cubicBezTo>
                <a:cubicBezTo>
                  <a:pt x="7193" y="11782"/>
                  <a:pt x="7051" y="11874"/>
                  <a:pt x="6963" y="12006"/>
                </a:cubicBezTo>
                <a:lnTo>
                  <a:pt x="6955" y="12000"/>
                </a:lnTo>
                <a:lnTo>
                  <a:pt x="3028" y="17891"/>
                </a:lnTo>
                <a:lnTo>
                  <a:pt x="3036" y="17897"/>
                </a:lnTo>
                <a:cubicBezTo>
                  <a:pt x="2983" y="17974"/>
                  <a:pt x="2945" y="18063"/>
                  <a:pt x="2945" y="18164"/>
                </a:cubicBezTo>
                <a:cubicBezTo>
                  <a:pt x="2945" y="18435"/>
                  <a:pt x="3165" y="18655"/>
                  <a:pt x="3436" y="18655"/>
                </a:cubicBezTo>
                <a:lnTo>
                  <a:pt x="14236" y="18655"/>
                </a:lnTo>
                <a:cubicBezTo>
                  <a:pt x="14508" y="18655"/>
                  <a:pt x="14727" y="18435"/>
                  <a:pt x="14727" y="18164"/>
                </a:cubicBezTo>
                <a:cubicBezTo>
                  <a:pt x="14727" y="18099"/>
                  <a:pt x="14713" y="18039"/>
                  <a:pt x="14691" y="17983"/>
                </a:cubicBezTo>
                <a:cubicBezTo>
                  <a:pt x="14691" y="17983"/>
                  <a:pt x="14692" y="17982"/>
                  <a:pt x="14692" y="17982"/>
                </a:cubicBezTo>
                <a:close/>
                <a:moveTo>
                  <a:pt x="4909" y="7855"/>
                </a:moveTo>
                <a:cubicBezTo>
                  <a:pt x="5451" y="7855"/>
                  <a:pt x="5891" y="8295"/>
                  <a:pt x="5891" y="8836"/>
                </a:cubicBezTo>
                <a:cubicBezTo>
                  <a:pt x="5891" y="9379"/>
                  <a:pt x="5451" y="9818"/>
                  <a:pt x="4909" y="9818"/>
                </a:cubicBezTo>
                <a:cubicBezTo>
                  <a:pt x="4367" y="9818"/>
                  <a:pt x="3927" y="9379"/>
                  <a:pt x="3927" y="8836"/>
                </a:cubicBezTo>
                <a:cubicBezTo>
                  <a:pt x="3927" y="8295"/>
                  <a:pt x="4367" y="7855"/>
                  <a:pt x="4909" y="7855"/>
                </a:cubicBezTo>
                <a:moveTo>
                  <a:pt x="4909" y="10800"/>
                </a:moveTo>
                <a:cubicBezTo>
                  <a:pt x="5994" y="10800"/>
                  <a:pt x="6873" y="9921"/>
                  <a:pt x="6873" y="8836"/>
                </a:cubicBezTo>
                <a:cubicBezTo>
                  <a:pt x="6873" y="7752"/>
                  <a:pt x="5994" y="6873"/>
                  <a:pt x="4909" y="6873"/>
                </a:cubicBezTo>
                <a:cubicBezTo>
                  <a:pt x="3825" y="6873"/>
                  <a:pt x="2945" y="7752"/>
                  <a:pt x="2945" y="8836"/>
                </a:cubicBezTo>
                <a:cubicBezTo>
                  <a:pt x="2945" y="9921"/>
                  <a:pt x="3825" y="10800"/>
                  <a:pt x="4909" y="10800"/>
                </a:cubicBezTo>
                <a:moveTo>
                  <a:pt x="16691" y="19636"/>
                </a:moveTo>
                <a:cubicBezTo>
                  <a:pt x="16691" y="20179"/>
                  <a:pt x="16251" y="20619"/>
                  <a:pt x="15709" y="20619"/>
                </a:cubicBezTo>
                <a:lnTo>
                  <a:pt x="1964" y="20619"/>
                </a:lnTo>
                <a:cubicBezTo>
                  <a:pt x="1422" y="20619"/>
                  <a:pt x="982" y="20179"/>
                  <a:pt x="982" y="19636"/>
                </a:cubicBezTo>
                <a:lnTo>
                  <a:pt x="982" y="5891"/>
                </a:lnTo>
                <a:cubicBezTo>
                  <a:pt x="982" y="5349"/>
                  <a:pt x="1422" y="4909"/>
                  <a:pt x="1964" y="4909"/>
                </a:cubicBezTo>
                <a:lnTo>
                  <a:pt x="15709" y="4909"/>
                </a:lnTo>
                <a:cubicBezTo>
                  <a:pt x="16251" y="4909"/>
                  <a:pt x="16691" y="5349"/>
                  <a:pt x="16691" y="5891"/>
                </a:cubicBezTo>
                <a:cubicBezTo>
                  <a:pt x="16691" y="5891"/>
                  <a:pt x="16691" y="19636"/>
                  <a:pt x="16691" y="19636"/>
                </a:cubicBezTo>
                <a:close/>
                <a:moveTo>
                  <a:pt x="15709" y="3927"/>
                </a:moveTo>
                <a:lnTo>
                  <a:pt x="1964" y="3927"/>
                </a:lnTo>
                <a:cubicBezTo>
                  <a:pt x="879" y="3927"/>
                  <a:pt x="0" y="4806"/>
                  <a:pt x="0" y="5891"/>
                </a:cubicBezTo>
                <a:lnTo>
                  <a:pt x="0" y="19636"/>
                </a:lnTo>
                <a:cubicBezTo>
                  <a:pt x="0" y="20721"/>
                  <a:pt x="879" y="21600"/>
                  <a:pt x="1964" y="21600"/>
                </a:cubicBezTo>
                <a:lnTo>
                  <a:pt x="15709" y="21600"/>
                </a:lnTo>
                <a:cubicBezTo>
                  <a:pt x="16794" y="21600"/>
                  <a:pt x="17673" y="20721"/>
                  <a:pt x="17673" y="19636"/>
                </a:cubicBezTo>
                <a:lnTo>
                  <a:pt x="17673" y="5891"/>
                </a:lnTo>
                <a:cubicBezTo>
                  <a:pt x="17673" y="4806"/>
                  <a:pt x="16794" y="3927"/>
                  <a:pt x="15709" y="3927"/>
                </a:cubicBezTo>
              </a:path>
            </a:pathLst>
          </a:custGeom>
          <a:solidFill>
            <a:srgbClr val="07F0F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Autofit/>
          </a:bodyPr>
          <a:lstStyle/>
          <a:p>
            <a:pPr algn="ctr"/>
            <a:endParaRPr sz="1350">
              <a:solidFill>
                <a:schemeClr val="lt1"/>
              </a:solidFill>
              <a:latin typeface="方正正中黑简体" panose="02000000000000000000" charset="-122"/>
              <a:ea typeface="方正正中黑简体" panose="02000000000000000000" charset="-122"/>
              <a:sym typeface="Gill Sans"/>
            </a:endParaRPr>
          </a:p>
        </p:txBody>
      </p:sp>
      <p:sp>
        <p:nvSpPr>
          <p:cNvPr id="42" name="Shape 2604"/>
          <p:cNvSpPr/>
          <p:nvPr/>
        </p:nvSpPr>
        <p:spPr>
          <a:xfrm>
            <a:off x="1810103" y="2696527"/>
            <a:ext cx="714022" cy="584200"/>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17673" y="9600"/>
                </a:lnTo>
                <a:lnTo>
                  <a:pt x="17673" y="8400"/>
                </a:lnTo>
                <a:cubicBezTo>
                  <a:pt x="17673" y="7738"/>
                  <a:pt x="17233" y="7200"/>
                  <a:pt x="16691" y="7200"/>
                </a:cubicBezTo>
                <a:lnTo>
                  <a:pt x="14727" y="7200"/>
                </a:lnTo>
                <a:cubicBezTo>
                  <a:pt x="14186" y="7200"/>
                  <a:pt x="13745" y="7738"/>
                  <a:pt x="13745" y="8400"/>
                </a:cubicBezTo>
                <a:lnTo>
                  <a:pt x="13745" y="9600"/>
                </a:lnTo>
                <a:lnTo>
                  <a:pt x="7855" y="9600"/>
                </a:lnTo>
                <a:lnTo>
                  <a:pt x="7855" y="8400"/>
                </a:lnTo>
                <a:cubicBezTo>
                  <a:pt x="7855" y="7738"/>
                  <a:pt x="7414" y="7200"/>
                  <a:pt x="6873" y="7200"/>
                </a:cubicBezTo>
                <a:lnTo>
                  <a:pt x="4909" y="7200"/>
                </a:lnTo>
                <a:cubicBezTo>
                  <a:pt x="4367" y="7200"/>
                  <a:pt x="3927" y="7738"/>
                  <a:pt x="3927" y="8400"/>
                </a:cubicBezTo>
                <a:lnTo>
                  <a:pt x="3927" y="9600"/>
                </a:lnTo>
                <a:lnTo>
                  <a:pt x="982" y="9600"/>
                </a:lnTo>
                <a:lnTo>
                  <a:pt x="982" y="3601"/>
                </a:lnTo>
                <a:lnTo>
                  <a:pt x="20618" y="3601"/>
                </a:lnTo>
                <a:cubicBezTo>
                  <a:pt x="20618" y="3601"/>
                  <a:pt x="20618" y="9600"/>
                  <a:pt x="20618" y="9600"/>
                </a:cubicBezTo>
                <a:close/>
                <a:moveTo>
                  <a:pt x="14727" y="8400"/>
                </a:moveTo>
                <a:lnTo>
                  <a:pt x="16691" y="8400"/>
                </a:lnTo>
                <a:lnTo>
                  <a:pt x="16691" y="12001"/>
                </a:lnTo>
                <a:lnTo>
                  <a:pt x="14727" y="12001"/>
                </a:lnTo>
                <a:cubicBezTo>
                  <a:pt x="14727" y="12001"/>
                  <a:pt x="14727" y="8400"/>
                  <a:pt x="14727" y="8400"/>
                </a:cubicBezTo>
                <a:close/>
                <a:moveTo>
                  <a:pt x="4909" y="8400"/>
                </a:moveTo>
                <a:lnTo>
                  <a:pt x="6873" y="8400"/>
                </a:lnTo>
                <a:lnTo>
                  <a:pt x="6873" y="12001"/>
                </a:lnTo>
                <a:lnTo>
                  <a:pt x="4909" y="12001"/>
                </a:lnTo>
                <a:cubicBezTo>
                  <a:pt x="4909" y="12001"/>
                  <a:pt x="4909" y="8400"/>
                  <a:pt x="4909" y="8400"/>
                </a:cubicBezTo>
                <a:close/>
                <a:moveTo>
                  <a:pt x="19636" y="20400"/>
                </a:moveTo>
                <a:lnTo>
                  <a:pt x="1964" y="20400"/>
                </a:lnTo>
                <a:lnTo>
                  <a:pt x="1964" y="10800"/>
                </a:lnTo>
                <a:lnTo>
                  <a:pt x="3927" y="10800"/>
                </a:lnTo>
                <a:lnTo>
                  <a:pt x="3927" y="12001"/>
                </a:lnTo>
                <a:cubicBezTo>
                  <a:pt x="3927" y="12662"/>
                  <a:pt x="4367" y="13200"/>
                  <a:pt x="4909" y="13200"/>
                </a:cubicBezTo>
                <a:lnTo>
                  <a:pt x="6873" y="13200"/>
                </a:lnTo>
                <a:cubicBezTo>
                  <a:pt x="7414" y="13200"/>
                  <a:pt x="7855" y="12662"/>
                  <a:pt x="7855" y="12001"/>
                </a:cubicBezTo>
                <a:lnTo>
                  <a:pt x="7855" y="10800"/>
                </a:lnTo>
                <a:lnTo>
                  <a:pt x="13745" y="10800"/>
                </a:lnTo>
                <a:lnTo>
                  <a:pt x="13745" y="12001"/>
                </a:lnTo>
                <a:cubicBezTo>
                  <a:pt x="13745" y="12662"/>
                  <a:pt x="14186" y="13200"/>
                  <a:pt x="14727" y="13200"/>
                </a:cubicBezTo>
                <a:lnTo>
                  <a:pt x="16691" y="13200"/>
                </a:lnTo>
                <a:cubicBezTo>
                  <a:pt x="17233" y="13200"/>
                  <a:pt x="17673" y="12662"/>
                  <a:pt x="17673" y="12001"/>
                </a:cubicBezTo>
                <a:lnTo>
                  <a:pt x="17673" y="10800"/>
                </a:lnTo>
                <a:lnTo>
                  <a:pt x="19636" y="10800"/>
                </a:lnTo>
                <a:cubicBezTo>
                  <a:pt x="19636" y="10800"/>
                  <a:pt x="19636" y="20400"/>
                  <a:pt x="19636" y="20400"/>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40" y="2400"/>
                  <a:pt x="0" y="2938"/>
                  <a:pt x="0" y="3601"/>
                </a:cubicBezTo>
                <a:lnTo>
                  <a:pt x="0" y="9600"/>
                </a:lnTo>
                <a:cubicBezTo>
                  <a:pt x="0" y="10262"/>
                  <a:pt x="440" y="10800"/>
                  <a:pt x="982" y="10800"/>
                </a:cubicBezTo>
                <a:lnTo>
                  <a:pt x="982" y="20400"/>
                </a:lnTo>
                <a:cubicBezTo>
                  <a:pt x="982" y="21062"/>
                  <a:pt x="1422" y="21600"/>
                  <a:pt x="1964" y="21600"/>
                </a:cubicBezTo>
                <a:lnTo>
                  <a:pt x="19636" y="21600"/>
                </a:lnTo>
                <a:cubicBezTo>
                  <a:pt x="20178" y="21600"/>
                  <a:pt x="20618" y="21062"/>
                  <a:pt x="20618" y="20400"/>
                </a:cubicBezTo>
                <a:lnTo>
                  <a:pt x="20618" y="10800"/>
                </a:lnTo>
                <a:cubicBezTo>
                  <a:pt x="21160" y="10800"/>
                  <a:pt x="21600" y="10262"/>
                  <a:pt x="21600" y="9600"/>
                </a:cubicBezTo>
                <a:lnTo>
                  <a:pt x="21600" y="3601"/>
                </a:lnTo>
                <a:cubicBezTo>
                  <a:pt x="21600" y="2938"/>
                  <a:pt x="21160" y="2400"/>
                  <a:pt x="20618" y="2400"/>
                </a:cubicBezTo>
              </a:path>
            </a:pathLst>
          </a:custGeom>
          <a:solidFill>
            <a:srgbClr val="07F0F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noAutofit/>
          </a:bodyPr>
          <a:lstStyle/>
          <a:p>
            <a:pPr algn="ctr"/>
            <a:endParaRPr sz="1350">
              <a:solidFill>
                <a:schemeClr val="lt1"/>
              </a:solidFill>
              <a:latin typeface="方正正中黑简体" panose="02000000000000000000" charset="-122"/>
              <a:ea typeface="方正正中黑简体" panose="02000000000000000000" charset="-122"/>
              <a:sym typeface="Gill Sans"/>
            </a:endParaRPr>
          </a:p>
        </p:txBody>
      </p:sp>
      <p:sp>
        <p:nvSpPr>
          <p:cNvPr id="44" name="雷锋PPT网 www.lfppt.com"/>
          <p:cNvSpPr txBox="1"/>
          <p:nvPr/>
        </p:nvSpPr>
        <p:spPr>
          <a:xfrm>
            <a:off x="56515" y="1133504"/>
            <a:ext cx="9033089" cy="707886"/>
          </a:xfrm>
          <a:prstGeom prst="rect">
            <a:avLst/>
          </a:prstGeom>
          <a:noFill/>
        </p:spPr>
        <p:txBody>
          <a:bodyPr wrap="square" rtlCol="0">
            <a:spAutoFit/>
          </a:bodyPr>
          <a:lstStyle/>
          <a:p>
            <a:pPr lvl="0" algn="ctr">
              <a:defRPr/>
            </a:pPr>
            <a:r>
              <a:rPr lang="en-US" altLang="zh-CN" sz="2000" dirty="0">
                <a:solidFill>
                  <a:schemeClr val="accent1">
                    <a:lumMod val="40000"/>
                    <a:lumOff val="60000"/>
                  </a:schemeClr>
                </a:solidFill>
                <a:latin typeface="Nunito Light" pitchFamily="2" charset="-52"/>
                <a:ea typeface="方正正中黑简体" panose="02000000000000000000" pitchFamily="2" charset="-122"/>
              </a:rPr>
              <a:t>End-to-end analytics from our materials catalog will be useful for supplying organizations</a:t>
            </a:r>
            <a:r>
              <a:rPr lang="ru-RU" altLang="zh-CN" sz="2000" dirty="0">
                <a:solidFill>
                  <a:schemeClr val="accent1">
                    <a:lumMod val="40000"/>
                    <a:lumOff val="60000"/>
                  </a:schemeClr>
                </a:solidFill>
                <a:latin typeface="Nunito Light" pitchFamily="2" charset="-52"/>
                <a:ea typeface="方正正中黑简体" panose="02000000000000000000" pitchFamily="2" charset="-122"/>
              </a:rPr>
              <a:t>:</a:t>
            </a:r>
          </a:p>
        </p:txBody>
      </p:sp>
      <p:sp>
        <p:nvSpPr>
          <p:cNvPr id="45" name="strolley-with-packages_75721"/>
          <p:cNvSpPr>
            <a:spLocks noChangeAspect="1"/>
          </p:cNvSpPr>
          <p:nvPr/>
        </p:nvSpPr>
        <p:spPr bwMode="auto">
          <a:xfrm>
            <a:off x="6412865" y="2622550"/>
            <a:ext cx="880745" cy="694055"/>
          </a:xfrm>
          <a:custGeom>
            <a:avLst/>
            <a:gdLst>
              <a:gd name="connsiteX0" fmla="*/ 456452 w 606555"/>
              <a:gd name="connsiteY0" fmla="*/ 423019 h 477989"/>
              <a:gd name="connsiteX1" fmla="*/ 483937 w 606555"/>
              <a:gd name="connsiteY1" fmla="*/ 450504 h 477989"/>
              <a:gd name="connsiteX2" fmla="*/ 456452 w 606555"/>
              <a:gd name="connsiteY2" fmla="*/ 477989 h 477989"/>
              <a:gd name="connsiteX3" fmla="*/ 428967 w 606555"/>
              <a:gd name="connsiteY3" fmla="*/ 450504 h 477989"/>
              <a:gd name="connsiteX4" fmla="*/ 456452 w 606555"/>
              <a:gd name="connsiteY4" fmla="*/ 423019 h 477989"/>
              <a:gd name="connsiteX5" fmla="*/ 91947 w 606555"/>
              <a:gd name="connsiteY5" fmla="*/ 423019 h 477989"/>
              <a:gd name="connsiteX6" fmla="*/ 119468 w 606555"/>
              <a:gd name="connsiteY6" fmla="*/ 450504 h 477989"/>
              <a:gd name="connsiteX7" fmla="*/ 91947 w 606555"/>
              <a:gd name="connsiteY7" fmla="*/ 477989 h 477989"/>
              <a:gd name="connsiteX8" fmla="*/ 64426 w 606555"/>
              <a:gd name="connsiteY8" fmla="*/ 450504 h 477989"/>
              <a:gd name="connsiteX9" fmla="*/ 91947 w 606555"/>
              <a:gd name="connsiteY9" fmla="*/ 423019 h 477989"/>
              <a:gd name="connsiteX10" fmla="*/ 288279 w 606555"/>
              <a:gd name="connsiteY10" fmla="*/ 168136 h 477989"/>
              <a:gd name="connsiteX11" fmla="*/ 343351 w 606555"/>
              <a:gd name="connsiteY11" fmla="*/ 168136 h 477989"/>
              <a:gd name="connsiteX12" fmla="*/ 343351 w 606555"/>
              <a:gd name="connsiteY12" fmla="*/ 195756 h 477989"/>
              <a:gd name="connsiteX13" fmla="*/ 348738 w 606555"/>
              <a:gd name="connsiteY13" fmla="*/ 201225 h 477989"/>
              <a:gd name="connsiteX14" fmla="*/ 365454 w 606555"/>
              <a:gd name="connsiteY14" fmla="*/ 201225 h 477989"/>
              <a:gd name="connsiteX15" fmla="*/ 370934 w 606555"/>
              <a:gd name="connsiteY15" fmla="*/ 195756 h 477989"/>
              <a:gd name="connsiteX16" fmla="*/ 370934 w 606555"/>
              <a:gd name="connsiteY16" fmla="*/ 168136 h 477989"/>
              <a:gd name="connsiteX17" fmla="*/ 425913 w 606555"/>
              <a:gd name="connsiteY17" fmla="*/ 168136 h 477989"/>
              <a:gd name="connsiteX18" fmla="*/ 445973 w 606555"/>
              <a:gd name="connsiteY18" fmla="*/ 188156 h 477989"/>
              <a:gd name="connsiteX19" fmla="*/ 445973 w 606555"/>
              <a:gd name="connsiteY19" fmla="*/ 325517 h 477989"/>
              <a:gd name="connsiteX20" fmla="*/ 425913 w 606555"/>
              <a:gd name="connsiteY20" fmla="*/ 345537 h 477989"/>
              <a:gd name="connsiteX21" fmla="*/ 288279 w 606555"/>
              <a:gd name="connsiteY21" fmla="*/ 345537 h 477989"/>
              <a:gd name="connsiteX22" fmla="*/ 268219 w 606555"/>
              <a:gd name="connsiteY22" fmla="*/ 325517 h 477989"/>
              <a:gd name="connsiteX23" fmla="*/ 268219 w 606555"/>
              <a:gd name="connsiteY23" fmla="*/ 188156 h 477989"/>
              <a:gd name="connsiteX24" fmla="*/ 288279 w 606555"/>
              <a:gd name="connsiteY24" fmla="*/ 168136 h 477989"/>
              <a:gd name="connsiteX25" fmla="*/ 69095 w 606555"/>
              <a:gd name="connsiteY25" fmla="*/ 168136 h 477989"/>
              <a:gd name="connsiteX26" fmla="*/ 124053 w 606555"/>
              <a:gd name="connsiteY26" fmla="*/ 168136 h 477989"/>
              <a:gd name="connsiteX27" fmla="*/ 124053 w 606555"/>
              <a:gd name="connsiteY27" fmla="*/ 195756 h 477989"/>
              <a:gd name="connsiteX28" fmla="*/ 129530 w 606555"/>
              <a:gd name="connsiteY28" fmla="*/ 201225 h 477989"/>
              <a:gd name="connsiteX29" fmla="*/ 146240 w 606555"/>
              <a:gd name="connsiteY29" fmla="*/ 201225 h 477989"/>
              <a:gd name="connsiteX30" fmla="*/ 151717 w 606555"/>
              <a:gd name="connsiteY30" fmla="*/ 195756 h 477989"/>
              <a:gd name="connsiteX31" fmla="*/ 151717 w 606555"/>
              <a:gd name="connsiteY31" fmla="*/ 168136 h 477989"/>
              <a:gd name="connsiteX32" fmla="*/ 206675 w 606555"/>
              <a:gd name="connsiteY32" fmla="*/ 168136 h 477989"/>
              <a:gd name="connsiteX33" fmla="*/ 226727 w 606555"/>
              <a:gd name="connsiteY33" fmla="*/ 188156 h 477989"/>
              <a:gd name="connsiteX34" fmla="*/ 226727 w 606555"/>
              <a:gd name="connsiteY34" fmla="*/ 325517 h 477989"/>
              <a:gd name="connsiteX35" fmla="*/ 206675 w 606555"/>
              <a:gd name="connsiteY35" fmla="*/ 345537 h 477989"/>
              <a:gd name="connsiteX36" fmla="*/ 69095 w 606555"/>
              <a:gd name="connsiteY36" fmla="*/ 345537 h 477989"/>
              <a:gd name="connsiteX37" fmla="*/ 49043 w 606555"/>
              <a:gd name="connsiteY37" fmla="*/ 325517 h 477989"/>
              <a:gd name="connsiteX38" fmla="*/ 49043 w 606555"/>
              <a:gd name="connsiteY38" fmla="*/ 188156 h 477989"/>
              <a:gd name="connsiteX39" fmla="*/ 69095 w 606555"/>
              <a:gd name="connsiteY39" fmla="*/ 168136 h 477989"/>
              <a:gd name="connsiteX40" fmla="*/ 311677 w 606555"/>
              <a:gd name="connsiteY40" fmla="*/ 5695 h 477989"/>
              <a:gd name="connsiteX41" fmla="*/ 342877 w 606555"/>
              <a:gd name="connsiteY41" fmla="*/ 5695 h 477989"/>
              <a:gd name="connsiteX42" fmla="*/ 346127 w 606555"/>
              <a:gd name="connsiteY42" fmla="*/ 8939 h 477989"/>
              <a:gd name="connsiteX43" fmla="*/ 346127 w 606555"/>
              <a:gd name="connsiteY43" fmla="*/ 33320 h 477989"/>
              <a:gd name="connsiteX44" fmla="*/ 346499 w 606555"/>
              <a:gd name="connsiteY44" fmla="*/ 33412 h 477989"/>
              <a:gd name="connsiteX45" fmla="*/ 367763 w 606555"/>
              <a:gd name="connsiteY45" fmla="*/ 33412 h 477989"/>
              <a:gd name="connsiteX46" fmla="*/ 368135 w 606555"/>
              <a:gd name="connsiteY46" fmla="*/ 33320 h 477989"/>
              <a:gd name="connsiteX47" fmla="*/ 368135 w 606555"/>
              <a:gd name="connsiteY47" fmla="*/ 8939 h 477989"/>
              <a:gd name="connsiteX48" fmla="*/ 371292 w 606555"/>
              <a:gd name="connsiteY48" fmla="*/ 5695 h 477989"/>
              <a:gd name="connsiteX49" fmla="*/ 402492 w 606555"/>
              <a:gd name="connsiteY49" fmla="*/ 5695 h 477989"/>
              <a:gd name="connsiteX50" fmla="*/ 419299 w 606555"/>
              <a:gd name="connsiteY50" fmla="*/ 22474 h 477989"/>
              <a:gd name="connsiteX51" fmla="*/ 419299 w 606555"/>
              <a:gd name="connsiteY51" fmla="*/ 113134 h 477989"/>
              <a:gd name="connsiteX52" fmla="*/ 402492 w 606555"/>
              <a:gd name="connsiteY52" fmla="*/ 129820 h 477989"/>
              <a:gd name="connsiteX53" fmla="*/ 311677 w 606555"/>
              <a:gd name="connsiteY53" fmla="*/ 129820 h 477989"/>
              <a:gd name="connsiteX54" fmla="*/ 294963 w 606555"/>
              <a:gd name="connsiteY54" fmla="*/ 113134 h 477989"/>
              <a:gd name="connsiteX55" fmla="*/ 294963 w 606555"/>
              <a:gd name="connsiteY55" fmla="*/ 22474 h 477989"/>
              <a:gd name="connsiteX56" fmla="*/ 311677 w 606555"/>
              <a:gd name="connsiteY56" fmla="*/ 5695 h 477989"/>
              <a:gd name="connsiteX57" fmla="*/ 588413 w 606555"/>
              <a:gd name="connsiteY57" fmla="*/ 432 h 477989"/>
              <a:gd name="connsiteX58" fmla="*/ 602722 w 606555"/>
              <a:gd name="connsiteY58" fmla="*/ 10039 h 477989"/>
              <a:gd name="connsiteX59" fmla="*/ 596502 w 606555"/>
              <a:gd name="connsiteY59" fmla="*/ 41283 h 477989"/>
              <a:gd name="connsiteX60" fmla="*/ 548317 w 606555"/>
              <a:gd name="connsiteY60" fmla="*/ 73362 h 477989"/>
              <a:gd name="connsiteX61" fmla="*/ 548317 w 606555"/>
              <a:gd name="connsiteY61" fmla="*/ 419457 h 477989"/>
              <a:gd name="connsiteX62" fmla="*/ 528356 w 606555"/>
              <a:gd name="connsiteY62" fmla="*/ 439390 h 477989"/>
              <a:gd name="connsiteX63" fmla="*/ 503197 w 606555"/>
              <a:gd name="connsiteY63" fmla="*/ 439390 h 477989"/>
              <a:gd name="connsiteX64" fmla="*/ 498926 w 606555"/>
              <a:gd name="connsiteY64" fmla="*/ 436330 h 477989"/>
              <a:gd name="connsiteX65" fmla="*/ 456405 w 606555"/>
              <a:gd name="connsiteY65" fmla="*/ 405735 h 477989"/>
              <a:gd name="connsiteX66" fmla="*/ 413791 w 606555"/>
              <a:gd name="connsiteY66" fmla="*/ 436330 h 477989"/>
              <a:gd name="connsiteX67" fmla="*/ 409520 w 606555"/>
              <a:gd name="connsiteY67" fmla="*/ 439390 h 477989"/>
              <a:gd name="connsiteX68" fmla="*/ 138797 w 606555"/>
              <a:gd name="connsiteY68" fmla="*/ 439390 h 477989"/>
              <a:gd name="connsiteX69" fmla="*/ 134526 w 606555"/>
              <a:gd name="connsiteY69" fmla="*/ 436330 h 477989"/>
              <a:gd name="connsiteX70" fmla="*/ 92005 w 606555"/>
              <a:gd name="connsiteY70" fmla="*/ 405735 h 477989"/>
              <a:gd name="connsiteX71" fmla="*/ 49391 w 606555"/>
              <a:gd name="connsiteY71" fmla="*/ 436330 h 477989"/>
              <a:gd name="connsiteX72" fmla="*/ 45121 w 606555"/>
              <a:gd name="connsiteY72" fmla="*/ 439390 h 477989"/>
              <a:gd name="connsiteX73" fmla="*/ 19961 w 606555"/>
              <a:gd name="connsiteY73" fmla="*/ 439390 h 477989"/>
              <a:gd name="connsiteX74" fmla="*/ 0 w 606555"/>
              <a:gd name="connsiteY74" fmla="*/ 419457 h 477989"/>
              <a:gd name="connsiteX75" fmla="*/ 0 w 606555"/>
              <a:gd name="connsiteY75" fmla="*/ 404623 h 477989"/>
              <a:gd name="connsiteX76" fmla="*/ 19961 w 606555"/>
              <a:gd name="connsiteY76" fmla="*/ 384690 h 477989"/>
              <a:gd name="connsiteX77" fmla="*/ 503197 w 606555"/>
              <a:gd name="connsiteY77" fmla="*/ 384690 h 477989"/>
              <a:gd name="connsiteX78" fmla="*/ 503197 w 606555"/>
              <a:gd name="connsiteY78" fmla="*/ 61309 h 477989"/>
              <a:gd name="connsiteX79" fmla="*/ 513224 w 606555"/>
              <a:gd name="connsiteY79" fmla="*/ 42581 h 477989"/>
              <a:gd name="connsiteX80" fmla="*/ 571527 w 606555"/>
              <a:gd name="connsiteY80" fmla="*/ 3827 h 477989"/>
              <a:gd name="connsiteX81" fmla="*/ 588413 w 606555"/>
              <a:gd name="connsiteY81" fmla="*/ 432 h 477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606555" h="477989">
                <a:moveTo>
                  <a:pt x="456452" y="423019"/>
                </a:moveTo>
                <a:cubicBezTo>
                  <a:pt x="471632" y="423019"/>
                  <a:pt x="483937" y="435324"/>
                  <a:pt x="483937" y="450504"/>
                </a:cubicBezTo>
                <a:cubicBezTo>
                  <a:pt x="483937" y="465684"/>
                  <a:pt x="471632" y="477989"/>
                  <a:pt x="456452" y="477989"/>
                </a:cubicBezTo>
                <a:cubicBezTo>
                  <a:pt x="441272" y="477989"/>
                  <a:pt x="428967" y="465684"/>
                  <a:pt x="428967" y="450504"/>
                </a:cubicBezTo>
                <a:cubicBezTo>
                  <a:pt x="428967" y="435324"/>
                  <a:pt x="441272" y="423019"/>
                  <a:pt x="456452" y="423019"/>
                </a:cubicBezTo>
                <a:close/>
                <a:moveTo>
                  <a:pt x="91947" y="423019"/>
                </a:moveTo>
                <a:cubicBezTo>
                  <a:pt x="107146" y="423019"/>
                  <a:pt x="119468" y="435324"/>
                  <a:pt x="119468" y="450504"/>
                </a:cubicBezTo>
                <a:cubicBezTo>
                  <a:pt x="119468" y="465684"/>
                  <a:pt x="107146" y="477989"/>
                  <a:pt x="91947" y="477989"/>
                </a:cubicBezTo>
                <a:cubicBezTo>
                  <a:pt x="76748" y="477989"/>
                  <a:pt x="64426" y="465684"/>
                  <a:pt x="64426" y="450504"/>
                </a:cubicBezTo>
                <a:cubicBezTo>
                  <a:pt x="64426" y="435324"/>
                  <a:pt x="76748" y="423019"/>
                  <a:pt x="91947" y="423019"/>
                </a:cubicBezTo>
                <a:close/>
                <a:moveTo>
                  <a:pt x="288279" y="168136"/>
                </a:moveTo>
                <a:lnTo>
                  <a:pt x="343351" y="168136"/>
                </a:lnTo>
                <a:lnTo>
                  <a:pt x="343351" y="195756"/>
                </a:lnTo>
                <a:cubicBezTo>
                  <a:pt x="343351" y="198722"/>
                  <a:pt x="345766" y="201225"/>
                  <a:pt x="348738" y="201225"/>
                </a:cubicBezTo>
                <a:lnTo>
                  <a:pt x="365454" y="201225"/>
                </a:lnTo>
                <a:cubicBezTo>
                  <a:pt x="368519" y="201225"/>
                  <a:pt x="370934" y="198722"/>
                  <a:pt x="370934" y="195756"/>
                </a:cubicBezTo>
                <a:lnTo>
                  <a:pt x="370934" y="168136"/>
                </a:lnTo>
                <a:lnTo>
                  <a:pt x="425913" y="168136"/>
                </a:lnTo>
                <a:cubicBezTo>
                  <a:pt x="436965" y="168136"/>
                  <a:pt x="445973" y="177127"/>
                  <a:pt x="445973" y="188156"/>
                </a:cubicBezTo>
                <a:lnTo>
                  <a:pt x="445973" y="325517"/>
                </a:lnTo>
                <a:cubicBezTo>
                  <a:pt x="445973" y="336546"/>
                  <a:pt x="436965" y="345537"/>
                  <a:pt x="425913" y="345537"/>
                </a:cubicBezTo>
                <a:lnTo>
                  <a:pt x="288279" y="345537"/>
                </a:lnTo>
                <a:cubicBezTo>
                  <a:pt x="277227" y="345537"/>
                  <a:pt x="268219" y="336546"/>
                  <a:pt x="268219" y="325517"/>
                </a:cubicBezTo>
                <a:lnTo>
                  <a:pt x="268219" y="188156"/>
                </a:lnTo>
                <a:cubicBezTo>
                  <a:pt x="268219" y="177127"/>
                  <a:pt x="277227" y="168136"/>
                  <a:pt x="288279" y="168136"/>
                </a:cubicBezTo>
                <a:close/>
                <a:moveTo>
                  <a:pt x="69095" y="168136"/>
                </a:moveTo>
                <a:lnTo>
                  <a:pt x="124053" y="168136"/>
                </a:lnTo>
                <a:lnTo>
                  <a:pt x="124053" y="195756"/>
                </a:lnTo>
                <a:cubicBezTo>
                  <a:pt x="124053" y="198722"/>
                  <a:pt x="126559" y="201225"/>
                  <a:pt x="129530" y="201225"/>
                </a:cubicBezTo>
                <a:lnTo>
                  <a:pt x="146240" y="201225"/>
                </a:lnTo>
                <a:cubicBezTo>
                  <a:pt x="149211" y="201225"/>
                  <a:pt x="151717" y="198722"/>
                  <a:pt x="151717" y="195756"/>
                </a:cubicBezTo>
                <a:lnTo>
                  <a:pt x="151717" y="168136"/>
                </a:lnTo>
                <a:lnTo>
                  <a:pt x="206675" y="168136"/>
                </a:lnTo>
                <a:cubicBezTo>
                  <a:pt x="217722" y="168136"/>
                  <a:pt x="226727" y="177127"/>
                  <a:pt x="226727" y="188156"/>
                </a:cubicBezTo>
                <a:lnTo>
                  <a:pt x="226727" y="325517"/>
                </a:lnTo>
                <a:cubicBezTo>
                  <a:pt x="226727" y="336546"/>
                  <a:pt x="217722" y="345537"/>
                  <a:pt x="206675" y="345537"/>
                </a:cubicBezTo>
                <a:lnTo>
                  <a:pt x="69095" y="345537"/>
                </a:lnTo>
                <a:cubicBezTo>
                  <a:pt x="58048" y="345537"/>
                  <a:pt x="49043" y="336546"/>
                  <a:pt x="49043" y="325517"/>
                </a:cubicBezTo>
                <a:lnTo>
                  <a:pt x="49043" y="188156"/>
                </a:lnTo>
                <a:cubicBezTo>
                  <a:pt x="49043" y="177127"/>
                  <a:pt x="58048" y="168136"/>
                  <a:pt x="69095" y="168136"/>
                </a:cubicBezTo>
                <a:close/>
                <a:moveTo>
                  <a:pt x="311677" y="5695"/>
                </a:moveTo>
                <a:lnTo>
                  <a:pt x="342877" y="5695"/>
                </a:lnTo>
                <a:cubicBezTo>
                  <a:pt x="344642" y="5695"/>
                  <a:pt x="346127" y="7178"/>
                  <a:pt x="346127" y="8939"/>
                </a:cubicBezTo>
                <a:lnTo>
                  <a:pt x="346127" y="33320"/>
                </a:lnTo>
                <a:cubicBezTo>
                  <a:pt x="346127" y="33320"/>
                  <a:pt x="346220" y="33412"/>
                  <a:pt x="346499" y="33412"/>
                </a:cubicBezTo>
                <a:lnTo>
                  <a:pt x="367763" y="33412"/>
                </a:lnTo>
                <a:cubicBezTo>
                  <a:pt x="367949" y="33412"/>
                  <a:pt x="368135" y="33320"/>
                  <a:pt x="368135" y="33320"/>
                </a:cubicBezTo>
                <a:lnTo>
                  <a:pt x="368135" y="8939"/>
                </a:lnTo>
                <a:cubicBezTo>
                  <a:pt x="368135" y="7178"/>
                  <a:pt x="369527" y="5695"/>
                  <a:pt x="371292" y="5695"/>
                </a:cubicBezTo>
                <a:lnTo>
                  <a:pt x="402492" y="5695"/>
                </a:lnTo>
                <a:cubicBezTo>
                  <a:pt x="411778" y="5695"/>
                  <a:pt x="419299" y="13204"/>
                  <a:pt x="419299" y="22474"/>
                </a:cubicBezTo>
                <a:lnTo>
                  <a:pt x="419299" y="113134"/>
                </a:lnTo>
                <a:cubicBezTo>
                  <a:pt x="419299" y="122311"/>
                  <a:pt x="411778" y="129820"/>
                  <a:pt x="402492" y="129820"/>
                </a:cubicBezTo>
                <a:lnTo>
                  <a:pt x="311677" y="129820"/>
                </a:lnTo>
                <a:cubicBezTo>
                  <a:pt x="302484" y="129820"/>
                  <a:pt x="294963" y="122311"/>
                  <a:pt x="294963" y="113134"/>
                </a:cubicBezTo>
                <a:lnTo>
                  <a:pt x="294963" y="22474"/>
                </a:lnTo>
                <a:cubicBezTo>
                  <a:pt x="294963" y="13204"/>
                  <a:pt x="302484" y="5695"/>
                  <a:pt x="311677" y="5695"/>
                </a:cubicBezTo>
                <a:close/>
                <a:moveTo>
                  <a:pt x="588413" y="432"/>
                </a:moveTo>
                <a:cubicBezTo>
                  <a:pt x="594065" y="1556"/>
                  <a:pt x="599287" y="4847"/>
                  <a:pt x="602722" y="10039"/>
                </a:cubicBezTo>
                <a:cubicBezTo>
                  <a:pt x="609685" y="20423"/>
                  <a:pt x="606900" y="34422"/>
                  <a:pt x="596502" y="41283"/>
                </a:cubicBezTo>
                <a:lnTo>
                  <a:pt x="548317" y="73362"/>
                </a:lnTo>
                <a:lnTo>
                  <a:pt x="548317" y="419457"/>
                </a:lnTo>
                <a:cubicBezTo>
                  <a:pt x="548317" y="430397"/>
                  <a:pt x="539405" y="439390"/>
                  <a:pt x="528356" y="439390"/>
                </a:cubicBezTo>
                <a:lnTo>
                  <a:pt x="503197" y="439390"/>
                </a:lnTo>
                <a:cubicBezTo>
                  <a:pt x="501340" y="439390"/>
                  <a:pt x="499576" y="438185"/>
                  <a:pt x="498926" y="436330"/>
                </a:cubicBezTo>
                <a:cubicBezTo>
                  <a:pt x="492799" y="417973"/>
                  <a:pt x="475716" y="405735"/>
                  <a:pt x="456405" y="405735"/>
                </a:cubicBezTo>
                <a:cubicBezTo>
                  <a:pt x="437094" y="405735"/>
                  <a:pt x="420011" y="417973"/>
                  <a:pt x="413791" y="436330"/>
                </a:cubicBezTo>
                <a:cubicBezTo>
                  <a:pt x="413234" y="438185"/>
                  <a:pt x="411470" y="439390"/>
                  <a:pt x="409520" y="439390"/>
                </a:cubicBezTo>
                <a:lnTo>
                  <a:pt x="138797" y="439390"/>
                </a:lnTo>
                <a:cubicBezTo>
                  <a:pt x="136847" y="439390"/>
                  <a:pt x="135176" y="438185"/>
                  <a:pt x="134526" y="436330"/>
                </a:cubicBezTo>
                <a:cubicBezTo>
                  <a:pt x="128399" y="417973"/>
                  <a:pt x="111316" y="405735"/>
                  <a:pt x="92005" y="405735"/>
                </a:cubicBezTo>
                <a:cubicBezTo>
                  <a:pt x="72694" y="405735"/>
                  <a:pt x="55519" y="417973"/>
                  <a:pt x="49391" y="436330"/>
                </a:cubicBezTo>
                <a:cubicBezTo>
                  <a:pt x="48741" y="438185"/>
                  <a:pt x="47070" y="439390"/>
                  <a:pt x="45121" y="439390"/>
                </a:cubicBezTo>
                <a:lnTo>
                  <a:pt x="19961" y="439390"/>
                </a:lnTo>
                <a:cubicBezTo>
                  <a:pt x="9006" y="439390"/>
                  <a:pt x="0" y="430397"/>
                  <a:pt x="0" y="419457"/>
                </a:cubicBezTo>
                <a:lnTo>
                  <a:pt x="0" y="404623"/>
                </a:lnTo>
                <a:cubicBezTo>
                  <a:pt x="0" y="393590"/>
                  <a:pt x="9006" y="384690"/>
                  <a:pt x="19961" y="384690"/>
                </a:cubicBezTo>
                <a:lnTo>
                  <a:pt x="503197" y="384690"/>
                </a:lnTo>
                <a:lnTo>
                  <a:pt x="503197" y="61309"/>
                </a:lnTo>
                <a:cubicBezTo>
                  <a:pt x="503197" y="53799"/>
                  <a:pt x="507003" y="46753"/>
                  <a:pt x="513224" y="42581"/>
                </a:cubicBezTo>
                <a:lnTo>
                  <a:pt x="571527" y="3827"/>
                </a:lnTo>
                <a:cubicBezTo>
                  <a:pt x="576680" y="351"/>
                  <a:pt x="582761" y="-692"/>
                  <a:pt x="588413" y="432"/>
                </a:cubicBezTo>
                <a:close/>
              </a:path>
            </a:pathLst>
          </a:custGeom>
          <a:solidFill>
            <a:srgbClr val="07F0F6"/>
          </a:solidFill>
          <a:ln>
            <a:noFill/>
          </a:ln>
        </p:spPr>
      </p:sp>
    </p:spTree>
    <p:extLst>
      <p:ext uri="{BB962C8B-B14F-4D97-AF65-F5344CB8AC3E}">
        <p14:creationId xmlns:p14="http://schemas.microsoft.com/office/powerpoint/2010/main" val="3776852933"/>
      </p:ext>
    </p:extLst>
  </p:cSld>
  <p:clrMapOvr>
    <a:masterClrMapping/>
  </p:clrMapOvr>
  <mc:AlternateContent xmlns:mc="http://schemas.openxmlformats.org/markup-compatibility/2006">
    <mc:Choice xmlns:p14="http://schemas.microsoft.com/office/powerpoint/2010/main" Requires="p14">
      <p:transition spd="med" p14:dur="700" advClick="0" advTm="6000">
        <p:fade/>
      </p:transition>
    </mc:Choice>
    <mc:Fallback>
      <p:transition spd="med"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500"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fade">
                                      <p:cBhvr>
                                        <p:cTn id="11" dur="500"/>
                                        <p:tgtEl>
                                          <p:spTgt spid="37"/>
                                        </p:tgtEl>
                                      </p:cBhvr>
                                    </p:animEffect>
                                  </p:childTnLst>
                                </p:cTn>
                              </p:par>
                            </p:childTnLst>
                          </p:cTn>
                        </p:par>
                        <p:par>
                          <p:cTn id="12" fill="hold">
                            <p:stCondLst>
                              <p:cond delay="1000"/>
                            </p:stCondLst>
                            <p:childTnLst>
                              <p:par>
                                <p:cTn id="13" presetID="16" presetClass="entr" presetSubtype="21" fill="hold" grpId="0" nodeType="afterEffect">
                                  <p:stCondLst>
                                    <p:cond delay="0"/>
                                  </p:stCondLst>
                                  <p:childTnLst>
                                    <p:set>
                                      <p:cBhvr>
                                        <p:cTn id="14" dur="1" fill="hold">
                                          <p:stCondLst>
                                            <p:cond delay="0"/>
                                          </p:stCondLst>
                                        </p:cTn>
                                        <p:tgtEl>
                                          <p:spTgt spid="44"/>
                                        </p:tgtEl>
                                        <p:attrNameLst>
                                          <p:attrName>style.visibility</p:attrName>
                                        </p:attrNameLst>
                                      </p:cBhvr>
                                      <p:to>
                                        <p:strVal val="visible"/>
                                      </p:to>
                                    </p:set>
                                    <p:animEffect transition="in" filter="barn(inVertical)">
                                      <p:cBhvr>
                                        <p:cTn id="15" dur="500"/>
                                        <p:tgtEl>
                                          <p:spTgt spid="44"/>
                                        </p:tgtEl>
                                      </p:cBhvr>
                                    </p:animEffect>
                                  </p:childTnLst>
                                </p:cTn>
                              </p:par>
                            </p:childTnLst>
                          </p:cTn>
                        </p:par>
                        <p:par>
                          <p:cTn id="16" fill="hold">
                            <p:stCondLst>
                              <p:cond delay="1500"/>
                            </p:stCondLst>
                            <p:childTnLst>
                              <p:par>
                                <p:cTn id="17" presetID="21" presetClass="entr" presetSubtype="1"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heel(1)">
                                      <p:cBhvr>
                                        <p:cTn id="19" dur="700"/>
                                        <p:tgtEl>
                                          <p:spTgt spid="8"/>
                                        </p:tgtEl>
                                      </p:cBhvr>
                                    </p:animEffect>
                                  </p:childTnLst>
                                </p:cTn>
                              </p:par>
                              <p:par>
                                <p:cTn id="20" presetID="6" presetClass="entr" presetSubtype="16" fill="hold" grpId="0" nodeType="withEffect">
                                  <p:stCondLst>
                                    <p:cond delay="0"/>
                                  </p:stCondLst>
                                  <p:childTnLst>
                                    <p:set>
                                      <p:cBhvr>
                                        <p:cTn id="21" dur="1" fill="hold">
                                          <p:stCondLst>
                                            <p:cond delay="0"/>
                                          </p:stCondLst>
                                        </p:cTn>
                                        <p:tgtEl>
                                          <p:spTgt spid="42"/>
                                        </p:tgtEl>
                                        <p:attrNameLst>
                                          <p:attrName>style.visibility</p:attrName>
                                        </p:attrNameLst>
                                      </p:cBhvr>
                                      <p:to>
                                        <p:strVal val="visible"/>
                                      </p:to>
                                    </p:set>
                                    <p:animEffect transition="in" filter="circle(in)">
                                      <p:cBhvr>
                                        <p:cTn id="22" dur="700"/>
                                        <p:tgtEl>
                                          <p:spTgt spid="42"/>
                                        </p:tgtEl>
                                      </p:cBhvr>
                                    </p:animEffect>
                                  </p:childTnLst>
                                </p:cTn>
                              </p:par>
                            </p:childTnLst>
                          </p:cTn>
                        </p:par>
                        <p:par>
                          <p:cTn id="23" fill="hold">
                            <p:stCondLst>
                              <p:cond delay="2200"/>
                            </p:stCondLst>
                            <p:childTnLst>
                              <p:par>
                                <p:cTn id="24" presetID="22" presetClass="entr" presetSubtype="4" fill="hold" grpId="0" nodeType="afterEffect">
                                  <p:stCondLst>
                                    <p:cond delay="0"/>
                                  </p:stCondLst>
                                  <p:childTnLst>
                                    <p:set>
                                      <p:cBhvr>
                                        <p:cTn id="25" dur="1" fill="hold">
                                          <p:stCondLst>
                                            <p:cond delay="0"/>
                                          </p:stCondLst>
                                        </p:cTn>
                                        <p:tgtEl>
                                          <p:spTgt spid="67"/>
                                        </p:tgtEl>
                                        <p:attrNameLst>
                                          <p:attrName>style.visibility</p:attrName>
                                        </p:attrNameLst>
                                      </p:cBhvr>
                                      <p:to>
                                        <p:strVal val="visible"/>
                                      </p:to>
                                    </p:set>
                                    <p:animEffect transition="in" filter="wipe(down)">
                                      <p:cBhvr>
                                        <p:cTn id="26" dur="500"/>
                                        <p:tgtEl>
                                          <p:spTgt spid="67"/>
                                        </p:tgtEl>
                                      </p:cBhvr>
                                    </p:animEffect>
                                  </p:childTnLst>
                                </p:cTn>
                              </p:par>
                            </p:childTnLst>
                          </p:cTn>
                        </p:par>
                        <p:par>
                          <p:cTn id="27" fill="hold">
                            <p:stCondLst>
                              <p:cond delay="2700"/>
                            </p:stCondLst>
                            <p:childTnLst>
                              <p:par>
                                <p:cTn id="28" presetID="21" presetClass="entr" presetSubtype="1" fill="hold" grpId="0" nodeType="after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wheel(1)">
                                      <p:cBhvr>
                                        <p:cTn id="30" dur="700"/>
                                        <p:tgtEl>
                                          <p:spTgt spid="9"/>
                                        </p:tgtEl>
                                      </p:cBhvr>
                                    </p:animEffect>
                                  </p:childTnLst>
                                </p:cTn>
                              </p:par>
                              <p:par>
                                <p:cTn id="31" presetID="6" presetClass="entr" presetSubtype="16" fill="hold" grpId="0" nodeType="withEffect">
                                  <p:stCondLst>
                                    <p:cond delay="0"/>
                                  </p:stCondLst>
                                  <p:childTnLst>
                                    <p:set>
                                      <p:cBhvr>
                                        <p:cTn id="32" dur="1" fill="hold">
                                          <p:stCondLst>
                                            <p:cond delay="0"/>
                                          </p:stCondLst>
                                        </p:cTn>
                                        <p:tgtEl>
                                          <p:spTgt spid="41"/>
                                        </p:tgtEl>
                                        <p:attrNameLst>
                                          <p:attrName>style.visibility</p:attrName>
                                        </p:attrNameLst>
                                      </p:cBhvr>
                                      <p:to>
                                        <p:strVal val="visible"/>
                                      </p:to>
                                    </p:set>
                                    <p:animEffect transition="in" filter="circle(in)">
                                      <p:cBhvr>
                                        <p:cTn id="33" dur="800"/>
                                        <p:tgtEl>
                                          <p:spTgt spid="41"/>
                                        </p:tgtEl>
                                      </p:cBhvr>
                                    </p:animEffect>
                                  </p:childTnLst>
                                </p:cTn>
                              </p:par>
                            </p:childTnLst>
                          </p:cTn>
                        </p:par>
                        <p:par>
                          <p:cTn id="34" fill="hold">
                            <p:stCondLst>
                              <p:cond delay="3500"/>
                            </p:stCondLst>
                            <p:childTnLst>
                              <p:par>
                                <p:cTn id="35" presetID="22" presetClass="entr" presetSubtype="4" fill="hold" grpId="0" nodeType="afterEffect">
                                  <p:stCondLst>
                                    <p:cond delay="0"/>
                                  </p:stCondLst>
                                  <p:childTnLst>
                                    <p:set>
                                      <p:cBhvr>
                                        <p:cTn id="36" dur="1" fill="hold">
                                          <p:stCondLst>
                                            <p:cond delay="0"/>
                                          </p:stCondLst>
                                        </p:cTn>
                                        <p:tgtEl>
                                          <p:spTgt spid="38"/>
                                        </p:tgtEl>
                                        <p:attrNameLst>
                                          <p:attrName>style.visibility</p:attrName>
                                        </p:attrNameLst>
                                      </p:cBhvr>
                                      <p:to>
                                        <p:strVal val="visible"/>
                                      </p:to>
                                    </p:set>
                                    <p:animEffect transition="in" filter="wipe(down)">
                                      <p:cBhvr>
                                        <p:cTn id="37" dur="500"/>
                                        <p:tgtEl>
                                          <p:spTgt spid="38"/>
                                        </p:tgtEl>
                                      </p:cBhvr>
                                    </p:animEffect>
                                  </p:childTnLst>
                                </p:cTn>
                              </p:par>
                            </p:childTnLst>
                          </p:cTn>
                        </p:par>
                        <p:par>
                          <p:cTn id="38" fill="hold">
                            <p:stCondLst>
                              <p:cond delay="4000"/>
                            </p:stCondLst>
                            <p:childTnLst>
                              <p:par>
                                <p:cTn id="39" presetID="6" presetClass="entr" presetSubtype="16" fill="hold" nodeType="afterEffect">
                                  <p:stCondLst>
                                    <p:cond delay="0"/>
                                  </p:stCondLst>
                                  <p:childTnLst>
                                    <p:set>
                                      <p:cBhvr>
                                        <p:cTn id="40" dur="1" fill="hold">
                                          <p:stCondLst>
                                            <p:cond delay="0"/>
                                          </p:stCondLst>
                                        </p:cTn>
                                        <p:tgtEl>
                                          <p:spTgt spid="45"/>
                                        </p:tgtEl>
                                        <p:attrNameLst>
                                          <p:attrName>style.visibility</p:attrName>
                                        </p:attrNameLst>
                                      </p:cBhvr>
                                      <p:to>
                                        <p:strVal val="visible"/>
                                      </p:to>
                                    </p:set>
                                    <p:animEffect transition="in" filter="circle(in)">
                                      <p:cBhvr>
                                        <p:cTn id="41" dur="700"/>
                                        <p:tgtEl>
                                          <p:spTgt spid="45"/>
                                        </p:tgtEl>
                                      </p:cBhvr>
                                    </p:animEffect>
                                  </p:childTnLst>
                                </p:cTn>
                              </p:par>
                              <p:par>
                                <p:cTn id="42" presetID="21" presetClass="entr" presetSubtype="1" fill="hold" grpId="0" nodeType="withEffect">
                                  <p:stCondLst>
                                    <p:cond delay="0"/>
                                  </p:stCondLst>
                                  <p:childTnLst>
                                    <p:set>
                                      <p:cBhvr>
                                        <p:cTn id="43" dur="1" fill="hold">
                                          <p:stCondLst>
                                            <p:cond delay="0"/>
                                          </p:stCondLst>
                                        </p:cTn>
                                        <p:tgtEl>
                                          <p:spTgt spid="10"/>
                                        </p:tgtEl>
                                        <p:attrNameLst>
                                          <p:attrName>style.visibility</p:attrName>
                                        </p:attrNameLst>
                                      </p:cBhvr>
                                      <p:to>
                                        <p:strVal val="visible"/>
                                      </p:to>
                                    </p:set>
                                    <p:animEffect transition="in" filter="wheel(1)">
                                      <p:cBhvr>
                                        <p:cTn id="44" dur="700"/>
                                        <p:tgtEl>
                                          <p:spTgt spid="10"/>
                                        </p:tgtEl>
                                      </p:cBhvr>
                                    </p:animEffect>
                                  </p:childTnLst>
                                </p:cTn>
                              </p:par>
                            </p:childTnLst>
                          </p:cTn>
                        </p:par>
                        <p:par>
                          <p:cTn id="45" fill="hold">
                            <p:stCondLst>
                              <p:cond delay="4700"/>
                            </p:stCondLst>
                            <p:childTnLst>
                              <p:par>
                                <p:cTn id="46" presetID="22" presetClass="entr" presetSubtype="4" fill="hold" grpId="0" nodeType="afterEffect">
                                  <p:stCondLst>
                                    <p:cond delay="0"/>
                                  </p:stCondLst>
                                  <p:childTnLst>
                                    <p:set>
                                      <p:cBhvr>
                                        <p:cTn id="47" dur="1" fill="hold">
                                          <p:stCondLst>
                                            <p:cond delay="0"/>
                                          </p:stCondLst>
                                        </p:cTn>
                                        <p:tgtEl>
                                          <p:spTgt spid="39"/>
                                        </p:tgtEl>
                                        <p:attrNameLst>
                                          <p:attrName>style.visibility</p:attrName>
                                        </p:attrNameLst>
                                      </p:cBhvr>
                                      <p:to>
                                        <p:strVal val="visible"/>
                                      </p:to>
                                    </p:set>
                                    <p:animEffect transition="in" filter="wipe(down)">
                                      <p:cBhvr>
                                        <p:cTn id="48"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10" grpId="0" animBg="1"/>
      <p:bldP spid="67" grpId="0"/>
      <p:bldP spid="37" grpId="0"/>
      <p:bldP spid="38" grpId="0"/>
      <p:bldP spid="39" grpId="0"/>
      <p:bldP spid="41" grpId="0" animBg="1"/>
      <p:bldP spid="42" grpId="0" animBg="1"/>
      <p:bldP spid="4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363887" y="820575"/>
            <a:ext cx="2519803" cy="646331"/>
          </a:xfrm>
          <a:prstGeom prst="rect">
            <a:avLst/>
          </a:prstGeom>
        </p:spPr>
        <p:txBody>
          <a:bodyPr wrap="square">
            <a:spAutoFit/>
          </a:bodyPr>
          <a:lstStyle/>
          <a:p>
            <a:r>
              <a:rPr lang="en-US" altLang="zh-CN" sz="3600" dirty="0" err="1">
                <a:solidFill>
                  <a:srgbClr val="07F0F6"/>
                </a:solidFill>
                <a:latin typeface="Nunito" pitchFamily="2" charset="-52"/>
                <a:ea typeface="方正正中黑简体" panose="02000000000000000000" pitchFamily="2" charset="-122"/>
              </a:rPr>
              <a:t>OgunCAD</a:t>
            </a:r>
            <a:endParaRPr lang="zh-CN" altLang="en-US" sz="3600" dirty="0">
              <a:solidFill>
                <a:srgbClr val="07F0F6"/>
              </a:solidFill>
              <a:latin typeface="Nunito" pitchFamily="2" charset="-52"/>
              <a:ea typeface="方正正中黑简体" panose="02000000000000000000" pitchFamily="2" charset="-122"/>
            </a:endParaRPr>
          </a:p>
        </p:txBody>
      </p:sp>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1328" y="-519451"/>
            <a:ext cx="3326382" cy="3326382"/>
          </a:xfrm>
          <a:prstGeom prst="rect">
            <a:avLst/>
          </a:prstGeom>
        </p:spPr>
      </p:pic>
      <p:sp>
        <p:nvSpPr>
          <p:cNvPr id="16" name="雷锋PPT网 www.lfppt.com"/>
          <p:cNvSpPr txBox="1"/>
          <p:nvPr/>
        </p:nvSpPr>
        <p:spPr>
          <a:xfrm>
            <a:off x="2800886" y="514463"/>
            <a:ext cx="5907941" cy="954107"/>
          </a:xfrm>
          <a:prstGeom prst="rect">
            <a:avLst/>
          </a:prstGeom>
          <a:noFill/>
        </p:spPr>
        <p:txBody>
          <a:bodyPr wrap="square" rtlCol="0">
            <a:spAutoFit/>
          </a:bodyPr>
          <a:lstStyle/>
          <a:p>
            <a:pPr lvl="0" algn="ctr">
              <a:defRPr/>
            </a:pPr>
            <a:r>
              <a:rPr lang="en-US" altLang="zh-CN" sz="2800" dirty="0">
                <a:solidFill>
                  <a:srgbClr val="07F0F6"/>
                </a:solidFill>
                <a:latin typeface="Nunito Light" pitchFamily="2" charset="-52"/>
                <a:ea typeface="方正正中黑简体" panose="02000000000000000000" pitchFamily="2" charset="-122"/>
              </a:rPr>
              <a:t>This is the little we can show in this short presentation</a:t>
            </a:r>
            <a:r>
              <a:rPr lang="ru-RU" altLang="zh-CN" sz="2800" dirty="0">
                <a:solidFill>
                  <a:srgbClr val="07F0F6"/>
                </a:solidFill>
                <a:latin typeface="Nunito Light" pitchFamily="2" charset="-52"/>
                <a:ea typeface="方正正中黑简体" panose="02000000000000000000" pitchFamily="2" charset="-122"/>
              </a:rPr>
              <a:t>.</a:t>
            </a:r>
          </a:p>
        </p:txBody>
      </p:sp>
      <p:sp>
        <p:nvSpPr>
          <p:cNvPr id="17" name="雷锋PPT网 www.lfppt.com"/>
          <p:cNvSpPr txBox="1"/>
          <p:nvPr/>
        </p:nvSpPr>
        <p:spPr>
          <a:xfrm>
            <a:off x="95782" y="2353156"/>
            <a:ext cx="6713187" cy="1015663"/>
          </a:xfrm>
          <a:prstGeom prst="rect">
            <a:avLst/>
          </a:prstGeom>
          <a:noFill/>
        </p:spPr>
        <p:txBody>
          <a:bodyPr wrap="square" rtlCol="0">
            <a:spAutoFit/>
          </a:bodyPr>
          <a:lstStyle/>
          <a:p>
            <a:pPr lvl="0" algn="ctr">
              <a:defRPr/>
            </a:pPr>
            <a:r>
              <a:rPr lang="en-US" altLang="zh-CN" sz="2000" dirty="0">
                <a:solidFill>
                  <a:schemeClr val="accent1">
                    <a:lumMod val="40000"/>
                    <a:lumOff val="60000"/>
                  </a:schemeClr>
                </a:solidFill>
                <a:latin typeface="Nunito Light" pitchFamily="2" charset="-52"/>
                <a:ea typeface="方正正中黑简体" panose="02000000000000000000" pitchFamily="2" charset="-122"/>
              </a:rPr>
              <a:t>To describe all the features and </a:t>
            </a:r>
            <a:r>
              <a:rPr lang="en-US" altLang="zh-CN" sz="2000" dirty="0" err="1">
                <a:solidFill>
                  <a:schemeClr val="accent1">
                    <a:lumMod val="40000"/>
                    <a:lumOff val="60000"/>
                  </a:schemeClr>
                </a:solidFill>
                <a:latin typeface="Nunito Light" pitchFamily="2" charset="-52"/>
                <a:ea typeface="方正正中黑简体" panose="02000000000000000000" pitchFamily="2" charset="-122"/>
              </a:rPr>
              <a:t>pros,it</a:t>
            </a:r>
            <a:r>
              <a:rPr lang="en-US" altLang="zh-CN" sz="2000" dirty="0">
                <a:solidFill>
                  <a:schemeClr val="accent1">
                    <a:lumMod val="40000"/>
                    <a:lumOff val="60000"/>
                  </a:schemeClr>
                </a:solidFill>
                <a:latin typeface="Nunito Light" pitchFamily="2" charset="-52"/>
                <a:ea typeface="方正正中黑简体" panose="02000000000000000000" pitchFamily="2" charset="-122"/>
              </a:rPr>
              <a:t> won't take one </a:t>
            </a:r>
            <a:r>
              <a:rPr lang="en-US" altLang="zh-CN" sz="2000" dirty="0" err="1">
                <a:solidFill>
                  <a:schemeClr val="accent1">
                    <a:lumMod val="40000"/>
                    <a:lumOff val="60000"/>
                  </a:schemeClr>
                </a:solidFill>
                <a:latin typeface="Nunito Light" pitchFamily="2" charset="-52"/>
                <a:ea typeface="方正正中黑简体" panose="02000000000000000000" pitchFamily="2" charset="-122"/>
              </a:rPr>
              <a:t>day.But</a:t>
            </a:r>
            <a:r>
              <a:rPr lang="en-US" altLang="zh-CN" sz="2000" dirty="0">
                <a:solidFill>
                  <a:schemeClr val="accent1">
                    <a:lumMod val="40000"/>
                    <a:lumOff val="60000"/>
                  </a:schemeClr>
                </a:solidFill>
                <a:latin typeface="Nunito Light" pitchFamily="2" charset="-52"/>
                <a:ea typeface="方正正中黑简体" panose="02000000000000000000" pitchFamily="2" charset="-122"/>
              </a:rPr>
              <a:t> it's easier to hear real testimonials from dozens of our satisfied customers, including:</a:t>
            </a:r>
            <a:endParaRPr lang="ru-RU" altLang="zh-CN" sz="2000" dirty="0">
              <a:solidFill>
                <a:schemeClr val="accent1">
                  <a:lumMod val="40000"/>
                  <a:lumOff val="60000"/>
                </a:schemeClr>
              </a:solidFill>
              <a:latin typeface="Nunito Light" pitchFamily="2" charset="-52"/>
              <a:ea typeface="方正正中黑简体" panose="02000000000000000000" pitchFamily="2" charset="-122"/>
            </a:endParaRPr>
          </a:p>
        </p:txBody>
      </p:sp>
      <p:graphicFrame>
        <p:nvGraphicFramePr>
          <p:cNvPr id="18" name="Content Placeholder 5"/>
          <p:cNvGraphicFramePr/>
          <p:nvPr>
            <p:extLst>
              <p:ext uri="{D42A27DB-BD31-4B8C-83A1-F6EECF244321}">
                <p14:modId xmlns:p14="http://schemas.microsoft.com/office/powerpoint/2010/main" val="2531028916"/>
              </p:ext>
            </p:extLst>
          </p:nvPr>
        </p:nvGraphicFramePr>
        <p:xfrm>
          <a:off x="682054" y="1962206"/>
          <a:ext cx="7922030" cy="3913578"/>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397510089"/>
      </p:ext>
    </p:extLst>
  </p:cSld>
  <p:clrMapOvr>
    <a:masterClrMapping/>
  </p:clrMapOvr>
  <p:transition spd="slow" advClick="0" advTm="6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childTnLst>
                          </p:cTn>
                        </p:par>
                        <p:par>
                          <p:cTn id="19" fill="hold">
                            <p:stCondLst>
                              <p:cond delay="1500"/>
                            </p:stCondLst>
                            <p:childTnLst>
                              <p:par>
                                <p:cTn id="20" presetID="16" presetClass="entr" presetSubtype="21" fill="hold" grpId="0" nodeType="after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barn(inVertical)">
                                      <p:cBhvr>
                                        <p:cTn id="22" dur="500"/>
                                        <p:tgtEl>
                                          <p:spTgt spid="17"/>
                                        </p:tgtEl>
                                      </p:cBhvr>
                                    </p:animEffect>
                                  </p:childTnLst>
                                </p:cTn>
                              </p:par>
                              <p:par>
                                <p:cTn id="23" presetID="22" presetClass="entr" presetSubtype="4" fill="hold" nodeType="withEffect">
                                  <p:stCondLst>
                                    <p:cond delay="300"/>
                                  </p:stCondLst>
                                  <p:childTnLst>
                                    <p:set>
                                      <p:cBhvr>
                                        <p:cTn id="24" dur="700" fill="hold">
                                          <p:stCondLst>
                                            <p:cond delay="0"/>
                                          </p:stCondLst>
                                        </p:cTn>
                                        <p:tgtEl>
                                          <p:spTgt spid="18"/>
                                        </p:tgtEl>
                                        <p:attrNameLst>
                                          <p:attrName>style.visibility</p:attrName>
                                        </p:attrNameLst>
                                      </p:cBhvr>
                                      <p:to>
                                        <p:strVal val="visible"/>
                                      </p:to>
                                    </p:set>
                                    <p:animEffect transition="in" filter="wipe(down)">
                                      <p:cBhvr>
                                        <p:cTn id="25" dur="7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6" grpId="0"/>
      <p:bldP spid="1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雷锋PPT网 www.lfppt.com"/>
          <p:cNvSpPr txBox="1"/>
          <p:nvPr/>
        </p:nvSpPr>
        <p:spPr>
          <a:xfrm>
            <a:off x="2876550" y="644525"/>
            <a:ext cx="5167191" cy="523220"/>
          </a:xfrm>
          <a:prstGeom prst="rect">
            <a:avLst/>
          </a:prstGeom>
          <a:noFill/>
        </p:spPr>
        <p:txBody>
          <a:bodyPr wrap="square" rtlCol="0">
            <a:spAutoFit/>
          </a:bodyPr>
          <a:lstStyle/>
          <a:p>
            <a:pPr lvl="0" algn="ctr">
              <a:defRPr/>
            </a:pPr>
            <a:r>
              <a:rPr lang="ru-RU" altLang="zh-CN" sz="2800" dirty="0" smtClean="0">
                <a:solidFill>
                  <a:srgbClr val="07F0F6"/>
                </a:solidFill>
                <a:latin typeface="Nunito Light" pitchFamily="2" charset="-52"/>
                <a:ea typeface="方正正中黑简体" panose="02000000000000000000" pitchFamily="2" charset="-122"/>
              </a:rPr>
              <a:t>– </a:t>
            </a:r>
            <a:r>
              <a:rPr lang="en-US" altLang="zh-CN" sz="2800" dirty="0">
                <a:solidFill>
                  <a:srgbClr val="07F0F6"/>
                </a:solidFill>
                <a:latin typeface="Nunito Light" pitchFamily="2" charset="-52"/>
                <a:ea typeface="方正正中黑简体" panose="02000000000000000000" pitchFamily="2" charset="-122"/>
              </a:rPr>
              <a:t>our plans for 3 years</a:t>
            </a:r>
            <a:r>
              <a:rPr lang="ru-RU" altLang="zh-CN" sz="2800" dirty="0">
                <a:solidFill>
                  <a:srgbClr val="07F0F6"/>
                </a:solidFill>
                <a:latin typeface="Nunito Light" pitchFamily="2" charset="-52"/>
                <a:ea typeface="方正正中黑简体" panose="02000000000000000000" pitchFamily="2" charset="-122"/>
              </a:rPr>
              <a:t>.</a:t>
            </a:r>
          </a:p>
        </p:txBody>
      </p:sp>
      <p:sp>
        <p:nvSpPr>
          <p:cNvPr id="21" name="Rectangle 31"/>
          <p:cNvSpPr/>
          <p:nvPr/>
        </p:nvSpPr>
        <p:spPr>
          <a:xfrm>
            <a:off x="5981694" y="1443315"/>
            <a:ext cx="1970411" cy="769441"/>
          </a:xfrm>
          <a:prstGeom prst="rect">
            <a:avLst/>
          </a:prstGeom>
        </p:spPr>
        <p:txBody>
          <a:bodyPr wrap="none">
            <a:spAutoFit/>
          </a:bodyPr>
          <a:lstStyle/>
          <a:p>
            <a:pPr algn="ctr"/>
            <a:r>
              <a:rPr lang="en-US" sz="4400" dirty="0">
                <a:ln>
                  <a:solidFill>
                    <a:srgbClr val="3ECFE4">
                      <a:alpha val="70000"/>
                    </a:srgbClr>
                  </a:solidFill>
                </a:ln>
                <a:solidFill>
                  <a:srgbClr val="07F0F6"/>
                </a:solidFill>
                <a:latin typeface="方正正中黑简体" panose="02000000000000000000" pitchFamily="2" charset="-122"/>
                <a:ea typeface="方正正中黑简体" panose="02000000000000000000" pitchFamily="2" charset="-122"/>
              </a:rPr>
              <a:t>3 000</a:t>
            </a:r>
            <a:endParaRPr lang="en-US" sz="2000" dirty="0">
              <a:ln>
                <a:solidFill>
                  <a:srgbClr val="3ECFE4">
                    <a:alpha val="70000"/>
                  </a:srgbClr>
                </a:solidFill>
              </a:ln>
              <a:solidFill>
                <a:srgbClr val="07F0F6"/>
              </a:solidFill>
              <a:latin typeface="方正正中黑简体" panose="02000000000000000000" pitchFamily="2" charset="-122"/>
              <a:ea typeface="方正正中黑简体" panose="02000000000000000000" pitchFamily="2" charset="-122"/>
            </a:endParaRPr>
          </a:p>
        </p:txBody>
      </p:sp>
      <p:sp>
        <p:nvSpPr>
          <p:cNvPr id="25" name="íšliďê"/>
          <p:cNvSpPr txBox="1"/>
          <p:nvPr/>
        </p:nvSpPr>
        <p:spPr>
          <a:xfrm>
            <a:off x="642915" y="3144202"/>
            <a:ext cx="3964623" cy="436245"/>
          </a:xfrm>
          <a:prstGeom prst="rect">
            <a:avLst/>
          </a:prstGeom>
          <a:noFill/>
          <a:ln>
            <a:noFill/>
          </a:ln>
        </p:spPr>
        <p:txBody>
          <a:bodyPr wrap="square" lIns="68580" tIns="34290" rIns="68580" bIns="34290" anchor="ctr" anchorCtr="0">
            <a:noAutofit/>
          </a:bodyPr>
          <a:lstStyle/>
          <a:p>
            <a:r>
              <a:rPr lang="en-US" altLang="zh-CN" sz="2400" dirty="0">
                <a:gradFill flip="none" rotWithShape="1">
                  <a:gsLst>
                    <a:gs pos="52000">
                      <a:srgbClr val="07FFFD"/>
                    </a:gs>
                    <a:gs pos="100000">
                      <a:srgbClr val="002B9B">
                        <a:alpha val="40000"/>
                      </a:srgbClr>
                    </a:gs>
                  </a:gsLst>
                  <a:lin ang="5400000" scaled="1"/>
                  <a:tileRect/>
                </a:gradFill>
                <a:latin typeface="Nunito" pitchFamily="2" charset="-52"/>
                <a:ea typeface="方正正中黑简体" panose="02000000000000000000" pitchFamily="2" charset="-122"/>
                <a:sym typeface="+mn-ea"/>
              </a:rPr>
              <a:t>We expect 3,000 subscribers from the English-speaking audience by </a:t>
            </a:r>
            <a:r>
              <a:rPr lang="en-US" altLang="zh-CN" sz="2400" dirty="0">
                <a:solidFill>
                  <a:srgbClr val="FFFF00"/>
                </a:solidFill>
                <a:latin typeface="Nunito" pitchFamily="2" charset="-52"/>
                <a:ea typeface="方正正中黑简体" panose="02000000000000000000" pitchFamily="2" charset="-122"/>
                <a:sym typeface="+mn-ea"/>
              </a:rPr>
              <a:t>495 USD</a:t>
            </a:r>
            <a:r>
              <a:rPr lang="en-US" altLang="zh-CN" sz="2400" dirty="0">
                <a:gradFill flip="none" rotWithShape="1">
                  <a:gsLst>
                    <a:gs pos="52000">
                      <a:srgbClr val="07FFFD"/>
                    </a:gs>
                    <a:gs pos="100000">
                      <a:srgbClr val="002B9B">
                        <a:alpha val="40000"/>
                      </a:srgbClr>
                    </a:gs>
                  </a:gsLst>
                  <a:lin ang="5400000" scaled="1"/>
                  <a:tileRect/>
                </a:gradFill>
                <a:latin typeface="Nunito" pitchFamily="2" charset="-52"/>
                <a:ea typeface="方正正中黑简体" panose="02000000000000000000" pitchFamily="2" charset="-122"/>
                <a:sym typeface="+mn-ea"/>
              </a:rPr>
              <a:t> per month</a:t>
            </a:r>
            <a:r>
              <a:rPr lang="ru-RU" altLang="zh-CN" sz="2400" dirty="0">
                <a:gradFill flip="none" rotWithShape="1">
                  <a:gsLst>
                    <a:gs pos="52000">
                      <a:srgbClr val="07FFFD"/>
                    </a:gs>
                    <a:gs pos="100000">
                      <a:srgbClr val="002B9B">
                        <a:alpha val="40000"/>
                      </a:srgbClr>
                    </a:gs>
                  </a:gsLst>
                  <a:lin ang="5400000" scaled="1"/>
                  <a:tileRect/>
                </a:gradFill>
                <a:latin typeface="Nunito" pitchFamily="2" charset="-52"/>
                <a:ea typeface="方正正中黑简体" panose="02000000000000000000" pitchFamily="2" charset="-122"/>
                <a:sym typeface="+mn-ea"/>
              </a:rPr>
              <a:t>.</a:t>
            </a:r>
          </a:p>
        </p:txBody>
      </p:sp>
      <p:sp>
        <p:nvSpPr>
          <p:cNvPr id="30" name="Rectangle 31"/>
          <p:cNvSpPr/>
          <p:nvPr/>
        </p:nvSpPr>
        <p:spPr>
          <a:xfrm>
            <a:off x="604815" y="1699765"/>
            <a:ext cx="2566728" cy="923330"/>
          </a:xfrm>
          <a:prstGeom prst="rect">
            <a:avLst/>
          </a:prstGeom>
        </p:spPr>
        <p:txBody>
          <a:bodyPr wrap="none">
            <a:spAutoFit/>
          </a:bodyPr>
          <a:lstStyle/>
          <a:p>
            <a:pPr algn="ctr"/>
            <a:r>
              <a:rPr lang="en-US" sz="5400" dirty="0">
                <a:ln>
                  <a:solidFill>
                    <a:srgbClr val="3ECFE4">
                      <a:alpha val="70000"/>
                    </a:srgbClr>
                  </a:solidFill>
                </a:ln>
                <a:solidFill>
                  <a:srgbClr val="07F0F6"/>
                </a:solidFill>
                <a:latin typeface="方正正中黑简体" panose="02000000000000000000" pitchFamily="2" charset="-122"/>
                <a:ea typeface="方正正中黑简体" panose="02000000000000000000" pitchFamily="2" charset="-122"/>
              </a:rPr>
              <a:t>495 </a:t>
            </a:r>
            <a:r>
              <a:rPr lang="en-US" sz="2000" dirty="0">
                <a:ln>
                  <a:solidFill>
                    <a:srgbClr val="3ECFE4">
                      <a:alpha val="70000"/>
                    </a:srgbClr>
                  </a:solidFill>
                </a:ln>
                <a:solidFill>
                  <a:srgbClr val="07F0F6"/>
                </a:solidFill>
                <a:latin typeface="方正正中黑简体" panose="02000000000000000000" pitchFamily="2" charset="-122"/>
                <a:ea typeface="方正正中黑简体" panose="02000000000000000000" pitchFamily="2" charset="-122"/>
              </a:rPr>
              <a:t>USD </a:t>
            </a:r>
            <a:endParaRPr lang="en-US" sz="2700" dirty="0">
              <a:ln>
                <a:solidFill>
                  <a:srgbClr val="3ECFE4">
                    <a:alpha val="70000"/>
                  </a:srgbClr>
                </a:solidFill>
              </a:ln>
              <a:solidFill>
                <a:srgbClr val="07F0F6"/>
              </a:solidFill>
              <a:latin typeface="方正正中黑简体" panose="02000000000000000000" pitchFamily="2" charset="-122"/>
              <a:ea typeface="方正正中黑简体" panose="02000000000000000000" pitchFamily="2" charset="-122"/>
            </a:endParaRPr>
          </a:p>
        </p:txBody>
      </p:sp>
      <p:sp>
        <p:nvSpPr>
          <p:cNvPr id="31" name="雷锋PPT网 www.lfppt.com"/>
          <p:cNvSpPr txBox="1"/>
          <p:nvPr/>
        </p:nvSpPr>
        <p:spPr>
          <a:xfrm>
            <a:off x="88051" y="4489817"/>
            <a:ext cx="9033089" cy="461665"/>
          </a:xfrm>
          <a:prstGeom prst="rect">
            <a:avLst/>
          </a:prstGeom>
          <a:noFill/>
        </p:spPr>
        <p:txBody>
          <a:bodyPr wrap="square" rtlCol="0">
            <a:spAutoFit/>
          </a:bodyPr>
          <a:lstStyle/>
          <a:p>
            <a:pPr lvl="0" algn="ctr">
              <a:defRPr/>
            </a:pPr>
            <a:r>
              <a:rPr lang="en-US" altLang="zh-CN" sz="2400" dirty="0">
                <a:solidFill>
                  <a:schemeClr val="accent1">
                    <a:lumMod val="40000"/>
                    <a:lumOff val="60000"/>
                  </a:schemeClr>
                </a:solidFill>
                <a:latin typeface="Nunito Light" pitchFamily="2" charset="-52"/>
                <a:ea typeface="方正正中黑简体" panose="02000000000000000000" pitchFamily="2" charset="-122"/>
              </a:rPr>
              <a:t>Of which </a:t>
            </a:r>
            <a:r>
              <a:rPr lang="en-US" altLang="zh-CN" sz="2400" dirty="0">
                <a:solidFill>
                  <a:srgbClr val="FFFF00"/>
                </a:solidFill>
                <a:latin typeface="Nunito Light" pitchFamily="2" charset="-52"/>
                <a:ea typeface="方正正中黑简体" panose="02000000000000000000" pitchFamily="2" charset="-122"/>
              </a:rPr>
              <a:t>500</a:t>
            </a:r>
            <a:r>
              <a:rPr lang="en-US" altLang="zh-CN" sz="2400" dirty="0">
                <a:solidFill>
                  <a:schemeClr val="accent1">
                    <a:lumMod val="40000"/>
                    <a:lumOff val="60000"/>
                  </a:schemeClr>
                </a:solidFill>
                <a:latin typeface="Nunito Light" pitchFamily="2" charset="-52"/>
                <a:ea typeface="方正正中黑简体" panose="02000000000000000000" pitchFamily="2" charset="-122"/>
              </a:rPr>
              <a:t> during the calendar year</a:t>
            </a:r>
            <a:r>
              <a:rPr lang="ru-RU" altLang="zh-CN" sz="2400" dirty="0">
                <a:solidFill>
                  <a:schemeClr val="accent1">
                    <a:lumMod val="40000"/>
                    <a:lumOff val="60000"/>
                  </a:schemeClr>
                </a:solidFill>
                <a:latin typeface="Nunito Light" pitchFamily="2" charset="-52"/>
                <a:ea typeface="方正正中黑简体" panose="02000000000000000000" pitchFamily="2" charset="-122"/>
              </a:rPr>
              <a:t>.</a:t>
            </a:r>
          </a:p>
        </p:txBody>
      </p:sp>
      <p:pic>
        <p:nvPicPr>
          <p:cNvPr id="32"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38250" y="-431713"/>
            <a:ext cx="2664803" cy="2664803"/>
          </a:xfrm>
          <a:prstGeom prst="rect">
            <a:avLst/>
          </a:prstGeom>
        </p:spPr>
      </p:pic>
      <p:graphicFrame>
        <p:nvGraphicFramePr>
          <p:cNvPr id="33" name="图表 7"/>
          <p:cNvGraphicFramePr/>
          <p:nvPr>
            <p:extLst>
              <p:ext uri="{D42A27DB-BD31-4B8C-83A1-F6EECF244321}">
                <p14:modId xmlns:p14="http://schemas.microsoft.com/office/powerpoint/2010/main" val="3164837647"/>
              </p:ext>
            </p:extLst>
          </p:nvPr>
        </p:nvGraphicFramePr>
        <p:xfrm>
          <a:off x="4886588" y="1706185"/>
          <a:ext cx="4042624" cy="2782887"/>
        </p:xfrm>
        <a:graphic>
          <a:graphicData uri="http://schemas.openxmlformats.org/drawingml/2006/chart">
            <c:chart xmlns:c="http://schemas.openxmlformats.org/drawingml/2006/chart" xmlns:r="http://schemas.openxmlformats.org/officeDocument/2006/relationships" r:id="rId4"/>
          </a:graphicData>
        </a:graphic>
      </p:graphicFrame>
      <p:sp>
        <p:nvSpPr>
          <p:cNvPr id="11" name="矩形 18"/>
          <p:cNvSpPr/>
          <p:nvPr/>
        </p:nvSpPr>
        <p:spPr>
          <a:xfrm>
            <a:off x="1697159" y="641350"/>
            <a:ext cx="1969965" cy="523220"/>
          </a:xfrm>
          <a:prstGeom prst="rect">
            <a:avLst/>
          </a:prstGeom>
        </p:spPr>
        <p:txBody>
          <a:bodyPr wrap="square">
            <a:spAutoFit/>
          </a:bodyPr>
          <a:lstStyle/>
          <a:p>
            <a:r>
              <a:rPr lang="en-US" altLang="zh-CN" sz="2800" dirty="0" err="1">
                <a:solidFill>
                  <a:srgbClr val="07F0F6"/>
                </a:solidFill>
                <a:latin typeface="Nunito" pitchFamily="2" charset="-52"/>
                <a:ea typeface="方正正中黑简体" panose="02000000000000000000" pitchFamily="2" charset="-122"/>
              </a:rPr>
              <a:t>OgunCAD</a:t>
            </a:r>
            <a:endParaRPr lang="zh-CN" altLang="en-US" sz="2800" dirty="0">
              <a:solidFill>
                <a:srgbClr val="07F0F6"/>
              </a:solidFill>
              <a:latin typeface="Nunito" pitchFamily="2" charset="-52"/>
              <a:ea typeface="方正正中黑简体" panose="02000000000000000000" pitchFamily="2" charset="-122"/>
            </a:endParaRPr>
          </a:p>
        </p:txBody>
      </p:sp>
    </p:spTree>
    <p:extLst>
      <p:ext uri="{BB962C8B-B14F-4D97-AF65-F5344CB8AC3E}">
        <p14:creationId xmlns:p14="http://schemas.microsoft.com/office/powerpoint/2010/main" val="3912386412"/>
      </p:ext>
    </p:extLst>
  </p:cSld>
  <p:clrMapOvr>
    <a:masterClrMapping/>
  </p:clrMapOvr>
  <mc:AlternateContent xmlns:mc="http://schemas.openxmlformats.org/markup-compatibility/2006">
    <mc:Choice xmlns:p14="http://schemas.microsoft.com/office/powerpoint/2010/main" Requires="p14">
      <p:transition spd="slow" p14:dur="3400" advClick="0" advTm="7000">
        <p14:reveal/>
      </p:transition>
    </mc:Choice>
    <mc:Fallback>
      <p:transition spd="slow" advClick="0"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1000"/>
                                        <p:tgtEl>
                                          <p:spTgt spid="32"/>
                                        </p:tgtEl>
                                      </p:cBhvr>
                                    </p:animEffect>
                                    <p:anim calcmode="lin" valueType="num">
                                      <p:cBhvr>
                                        <p:cTn id="8" dur="1000" fill="hold"/>
                                        <p:tgtEl>
                                          <p:spTgt spid="32"/>
                                        </p:tgtEl>
                                        <p:attrNameLst>
                                          <p:attrName>ppt_x</p:attrName>
                                        </p:attrNameLst>
                                      </p:cBhvr>
                                      <p:tavLst>
                                        <p:tav tm="0">
                                          <p:val>
                                            <p:strVal val="#ppt_x"/>
                                          </p:val>
                                        </p:tav>
                                        <p:tav tm="100000">
                                          <p:val>
                                            <p:strVal val="#ppt_x"/>
                                          </p:val>
                                        </p:tav>
                                      </p:tavLst>
                                    </p:anim>
                                    <p:anim calcmode="lin" valueType="num">
                                      <p:cBhvr>
                                        <p:cTn id="9" dur="1000" fill="hold"/>
                                        <p:tgtEl>
                                          <p:spTgt spid="3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4" fill="hold" grpId="0" nodeType="after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wipe(down)">
                                      <p:cBhvr>
                                        <p:cTn id="18" dur="500"/>
                                        <p:tgtEl>
                                          <p:spTgt spid="19"/>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30"/>
                                        </p:tgtEl>
                                        <p:attrNameLst>
                                          <p:attrName>style.visibility</p:attrName>
                                        </p:attrNameLst>
                                      </p:cBhvr>
                                      <p:to>
                                        <p:strVal val="visible"/>
                                      </p:to>
                                    </p:set>
                                    <p:animEffect transition="in" filter="fade">
                                      <p:cBhvr>
                                        <p:cTn id="22" dur="500"/>
                                        <p:tgtEl>
                                          <p:spTgt spid="30"/>
                                        </p:tgtEl>
                                      </p:cBhvr>
                                    </p:animEffect>
                                  </p:childTnLst>
                                </p:cTn>
                              </p:par>
                            </p:childTnLst>
                          </p:cTn>
                        </p:par>
                        <p:par>
                          <p:cTn id="23" fill="hold">
                            <p:stCondLst>
                              <p:cond delay="2000"/>
                            </p:stCondLst>
                            <p:childTnLst>
                              <p:par>
                                <p:cTn id="24" presetID="22" presetClass="entr" presetSubtype="4" fill="hold" grpId="0" nodeType="after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wipe(down)">
                                      <p:cBhvr>
                                        <p:cTn id="26" dur="500"/>
                                        <p:tgtEl>
                                          <p:spTgt spid="25"/>
                                        </p:tgtEl>
                                      </p:cBhvr>
                                    </p:animEffect>
                                  </p:childTnLst>
                                </p:cTn>
                              </p:par>
                            </p:childTnLst>
                          </p:cTn>
                        </p:par>
                        <p:par>
                          <p:cTn id="27" fill="hold">
                            <p:stCondLst>
                              <p:cond delay="2500"/>
                            </p:stCondLst>
                            <p:childTnLst>
                              <p:par>
                                <p:cTn id="28" presetID="53" presetClass="entr" presetSubtype="16" fill="hold" grpId="0" nodeType="afterEffect">
                                  <p:stCondLst>
                                    <p:cond delay="0"/>
                                  </p:stCondLst>
                                  <p:childTnLst>
                                    <p:set>
                                      <p:cBhvr>
                                        <p:cTn id="29" dur="1" fill="hold">
                                          <p:stCondLst>
                                            <p:cond delay="0"/>
                                          </p:stCondLst>
                                        </p:cTn>
                                        <p:tgtEl>
                                          <p:spTgt spid="21"/>
                                        </p:tgtEl>
                                        <p:attrNameLst>
                                          <p:attrName>style.visibility</p:attrName>
                                        </p:attrNameLst>
                                      </p:cBhvr>
                                      <p:to>
                                        <p:strVal val="visible"/>
                                      </p:to>
                                    </p:set>
                                    <p:anim calcmode="lin" valueType="num">
                                      <p:cBhvr>
                                        <p:cTn id="30" dur="500" fill="hold"/>
                                        <p:tgtEl>
                                          <p:spTgt spid="21"/>
                                        </p:tgtEl>
                                        <p:attrNameLst>
                                          <p:attrName>ppt_w</p:attrName>
                                        </p:attrNameLst>
                                      </p:cBhvr>
                                      <p:tavLst>
                                        <p:tav tm="0">
                                          <p:val>
                                            <p:fltVal val="0"/>
                                          </p:val>
                                        </p:tav>
                                        <p:tav tm="100000">
                                          <p:val>
                                            <p:strVal val="#ppt_w"/>
                                          </p:val>
                                        </p:tav>
                                      </p:tavLst>
                                    </p:anim>
                                    <p:anim calcmode="lin" valueType="num">
                                      <p:cBhvr>
                                        <p:cTn id="31" dur="500" fill="hold"/>
                                        <p:tgtEl>
                                          <p:spTgt spid="21"/>
                                        </p:tgtEl>
                                        <p:attrNameLst>
                                          <p:attrName>ppt_h</p:attrName>
                                        </p:attrNameLst>
                                      </p:cBhvr>
                                      <p:tavLst>
                                        <p:tav tm="0">
                                          <p:val>
                                            <p:fltVal val="0"/>
                                          </p:val>
                                        </p:tav>
                                        <p:tav tm="100000">
                                          <p:val>
                                            <p:strVal val="#ppt_h"/>
                                          </p:val>
                                        </p:tav>
                                      </p:tavLst>
                                    </p:anim>
                                    <p:animEffect transition="in" filter="fade">
                                      <p:cBhvr>
                                        <p:cTn id="32" dur="500"/>
                                        <p:tgtEl>
                                          <p:spTgt spid="21"/>
                                        </p:tgtEl>
                                      </p:cBhvr>
                                    </p:animEffect>
                                  </p:childTnLst>
                                </p:cTn>
                              </p:par>
                            </p:childTnLst>
                          </p:cTn>
                        </p:par>
                        <p:par>
                          <p:cTn id="33" fill="hold">
                            <p:stCondLst>
                              <p:cond delay="3000"/>
                            </p:stCondLst>
                            <p:childTnLst>
                              <p:par>
                                <p:cTn id="34" presetID="22" presetClass="entr" presetSubtype="2" fill="hold" grpId="0" nodeType="afterEffect">
                                  <p:stCondLst>
                                    <p:cond delay="0"/>
                                  </p:stCondLst>
                                  <p:childTnLst>
                                    <p:set>
                                      <p:cBhvr>
                                        <p:cTn id="35" dur="1" fill="hold">
                                          <p:stCondLst>
                                            <p:cond delay="0"/>
                                          </p:stCondLst>
                                        </p:cTn>
                                        <p:tgtEl>
                                          <p:spTgt spid="33"/>
                                        </p:tgtEl>
                                        <p:attrNameLst>
                                          <p:attrName>style.visibility</p:attrName>
                                        </p:attrNameLst>
                                      </p:cBhvr>
                                      <p:to>
                                        <p:strVal val="visible"/>
                                      </p:to>
                                    </p:set>
                                    <p:animEffect transition="in" filter="wipe(right)">
                                      <p:cBhvr>
                                        <p:cTn id="36" dur="500"/>
                                        <p:tgtEl>
                                          <p:spTgt spid="33"/>
                                        </p:tgtEl>
                                      </p:cBhvr>
                                    </p:animEffect>
                                  </p:childTnLst>
                                </p:cTn>
                              </p:par>
                            </p:childTnLst>
                          </p:cTn>
                        </p:par>
                        <p:par>
                          <p:cTn id="37" fill="hold">
                            <p:stCondLst>
                              <p:cond delay="3500"/>
                            </p:stCondLst>
                            <p:childTnLst>
                              <p:par>
                                <p:cTn id="38" presetID="16" presetClass="entr" presetSubtype="21" fill="hold" grpId="0" nodeType="after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barn(inVertical)">
                                      <p:cBhvr>
                                        <p:cTn id="40"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1" grpId="0"/>
      <p:bldP spid="25" grpId="0"/>
      <p:bldP spid="30" grpId="0"/>
      <p:bldP spid="31" grpId="0"/>
      <p:bldGraphic spid="33" grpId="0">
        <p:bldAsOne/>
      </p:bldGraphic>
      <p:bldP spid="11"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5019" y="-519450"/>
            <a:ext cx="3326382" cy="3326382"/>
          </a:xfrm>
          <a:prstGeom prst="rect">
            <a:avLst/>
          </a:prstGeom>
        </p:spPr>
      </p:pic>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rcRect b="30441"/>
          <a:stretch>
            <a:fillRect/>
          </a:stretch>
        </p:blipFill>
        <p:spPr>
          <a:xfrm>
            <a:off x="-408306" y="1513205"/>
            <a:ext cx="10104755" cy="3642360"/>
          </a:xfrm>
          <a:prstGeom prst="rect">
            <a:avLst/>
          </a:prstGeom>
        </p:spPr>
      </p:pic>
      <p:sp>
        <p:nvSpPr>
          <p:cNvPr id="11" name="矩形 18"/>
          <p:cNvSpPr/>
          <p:nvPr/>
        </p:nvSpPr>
        <p:spPr>
          <a:xfrm>
            <a:off x="3440234" y="820575"/>
            <a:ext cx="2519803" cy="646331"/>
          </a:xfrm>
          <a:prstGeom prst="rect">
            <a:avLst/>
          </a:prstGeom>
        </p:spPr>
        <p:txBody>
          <a:bodyPr wrap="square">
            <a:spAutoFit/>
          </a:bodyPr>
          <a:lstStyle/>
          <a:p>
            <a:r>
              <a:rPr lang="en-US" altLang="zh-CN" sz="3600" dirty="0" err="1">
                <a:solidFill>
                  <a:srgbClr val="07F0F6"/>
                </a:solidFill>
                <a:latin typeface="Nunito" pitchFamily="2" charset="-52"/>
                <a:ea typeface="方正正中黑简体" panose="02000000000000000000" pitchFamily="2" charset="-122"/>
              </a:rPr>
              <a:t>OgunCAD</a:t>
            </a:r>
            <a:endParaRPr lang="zh-CN" altLang="en-US" sz="3600" dirty="0">
              <a:solidFill>
                <a:srgbClr val="07F0F6"/>
              </a:solidFill>
              <a:latin typeface="Nunito" pitchFamily="2" charset="-52"/>
              <a:ea typeface="方正正中黑简体" panose="02000000000000000000" pitchFamily="2" charset="-122"/>
            </a:endParaRPr>
          </a:p>
        </p:txBody>
      </p:sp>
      <p:sp>
        <p:nvSpPr>
          <p:cNvPr id="15" name="雷锋PPT网 www.lfppt.com"/>
          <p:cNvSpPr txBox="1"/>
          <p:nvPr/>
        </p:nvSpPr>
        <p:spPr>
          <a:xfrm>
            <a:off x="249034" y="2476146"/>
            <a:ext cx="8587240" cy="646331"/>
          </a:xfrm>
          <a:prstGeom prst="rect">
            <a:avLst/>
          </a:prstGeom>
          <a:noFill/>
        </p:spPr>
        <p:txBody>
          <a:bodyPr wrap="square" rtlCol="0">
            <a:spAutoFit/>
          </a:bodyPr>
          <a:lstStyle/>
          <a:p>
            <a:pPr lvl="0" algn="ctr">
              <a:defRPr/>
            </a:pPr>
            <a:r>
              <a:rPr lang="en-US" altLang="zh-CN" sz="3600" dirty="0">
                <a:solidFill>
                  <a:srgbClr val="07F0F6"/>
                </a:solidFill>
                <a:latin typeface="Nunito Light" pitchFamily="2" charset="-52"/>
                <a:ea typeface="方正正中黑简体" panose="02000000000000000000" pitchFamily="2" charset="-122"/>
              </a:rPr>
              <a:t>Online 3D Editor - </a:t>
            </a:r>
            <a:r>
              <a:rPr lang="en-US" altLang="zh-CN" sz="3600" dirty="0">
                <a:solidFill>
                  <a:srgbClr val="FFFF00"/>
                </a:solidFill>
                <a:latin typeface="Nunito Light" pitchFamily="2" charset="-52"/>
                <a:ea typeface="方正正中黑简体" panose="02000000000000000000" pitchFamily="2" charset="-122"/>
              </a:rPr>
              <a:t>setting the standard</a:t>
            </a:r>
            <a:endParaRPr lang="ru-RU" altLang="zh-CN" sz="3600" dirty="0">
              <a:solidFill>
                <a:srgbClr val="FFFF00"/>
              </a:solidFill>
              <a:latin typeface="Nunito Light" pitchFamily="2" charset="-52"/>
              <a:ea typeface="方正正中黑简体" panose="02000000000000000000" pitchFamily="2" charset="-122"/>
            </a:endParaRPr>
          </a:p>
        </p:txBody>
      </p:sp>
      <p:sp>
        <p:nvSpPr>
          <p:cNvPr id="16" name="SorbShape1"/>
          <p:cNvSpPr/>
          <p:nvPr/>
        </p:nvSpPr>
        <p:spPr bwMode="auto">
          <a:xfrm>
            <a:off x="5549631" y="3350767"/>
            <a:ext cx="260985" cy="461010"/>
          </a:xfrm>
          <a:custGeom>
            <a:avLst/>
            <a:gdLst>
              <a:gd name="T0" fmla="*/ 290 w 369"/>
              <a:gd name="T1" fmla="*/ 428 h 656"/>
              <a:gd name="T2" fmla="*/ 184 w 369"/>
              <a:gd name="T3" fmla="*/ 0 h 656"/>
              <a:gd name="T4" fmla="*/ 79 w 369"/>
              <a:gd name="T5" fmla="*/ 428 h 656"/>
              <a:gd name="T6" fmla="*/ 29 w 369"/>
              <a:gd name="T7" fmla="*/ 566 h 656"/>
              <a:gd name="T8" fmla="*/ 70 w 369"/>
              <a:gd name="T9" fmla="*/ 656 h 656"/>
              <a:gd name="T10" fmla="*/ 82 w 369"/>
              <a:gd name="T11" fmla="*/ 653 h 656"/>
              <a:gd name="T12" fmla="*/ 124 w 369"/>
              <a:gd name="T13" fmla="*/ 539 h 656"/>
              <a:gd name="T14" fmla="*/ 143 w 369"/>
              <a:gd name="T15" fmla="*/ 574 h 656"/>
              <a:gd name="T16" fmla="*/ 226 w 369"/>
              <a:gd name="T17" fmla="*/ 574 h 656"/>
              <a:gd name="T18" fmla="*/ 245 w 369"/>
              <a:gd name="T19" fmla="*/ 539 h 656"/>
              <a:gd name="T20" fmla="*/ 287 w 369"/>
              <a:gd name="T21" fmla="*/ 653 h 656"/>
              <a:gd name="T22" fmla="*/ 299 w 369"/>
              <a:gd name="T23" fmla="*/ 656 h 656"/>
              <a:gd name="T24" fmla="*/ 340 w 369"/>
              <a:gd name="T25" fmla="*/ 566 h 656"/>
              <a:gd name="T26" fmla="*/ 290 w 369"/>
              <a:gd name="T27" fmla="*/ 428 h 656"/>
              <a:gd name="T28" fmla="*/ 184 w 369"/>
              <a:gd name="T29" fmla="*/ 283 h 656"/>
              <a:gd name="T30" fmla="*/ 133 w 369"/>
              <a:gd name="T31" fmla="*/ 232 h 656"/>
              <a:gd name="T32" fmla="*/ 184 w 369"/>
              <a:gd name="T33" fmla="*/ 181 h 656"/>
              <a:gd name="T34" fmla="*/ 235 w 369"/>
              <a:gd name="T35" fmla="*/ 232 h 656"/>
              <a:gd name="T36" fmla="*/ 184 w 369"/>
              <a:gd name="T37" fmla="*/ 283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9" h="656">
                <a:moveTo>
                  <a:pt x="290" y="428"/>
                </a:moveTo>
                <a:cubicBezTo>
                  <a:pt x="353" y="214"/>
                  <a:pt x="262" y="60"/>
                  <a:pt x="184" y="0"/>
                </a:cubicBezTo>
                <a:cubicBezTo>
                  <a:pt x="107" y="60"/>
                  <a:pt x="15" y="214"/>
                  <a:pt x="79" y="428"/>
                </a:cubicBezTo>
                <a:cubicBezTo>
                  <a:pt x="12" y="469"/>
                  <a:pt x="0" y="496"/>
                  <a:pt x="29" y="566"/>
                </a:cubicBezTo>
                <a:cubicBezTo>
                  <a:pt x="47" y="610"/>
                  <a:pt x="70" y="656"/>
                  <a:pt x="70" y="656"/>
                </a:cubicBezTo>
                <a:cubicBezTo>
                  <a:pt x="82" y="653"/>
                  <a:pt x="82" y="653"/>
                  <a:pt x="82" y="653"/>
                </a:cubicBezTo>
                <a:cubicBezTo>
                  <a:pt x="75" y="578"/>
                  <a:pt x="91" y="557"/>
                  <a:pt x="124" y="539"/>
                </a:cubicBezTo>
                <a:cubicBezTo>
                  <a:pt x="130" y="550"/>
                  <a:pt x="136" y="562"/>
                  <a:pt x="143" y="574"/>
                </a:cubicBezTo>
                <a:cubicBezTo>
                  <a:pt x="226" y="574"/>
                  <a:pt x="226" y="574"/>
                  <a:pt x="226" y="574"/>
                </a:cubicBezTo>
                <a:cubicBezTo>
                  <a:pt x="233" y="562"/>
                  <a:pt x="239" y="550"/>
                  <a:pt x="245" y="539"/>
                </a:cubicBezTo>
                <a:cubicBezTo>
                  <a:pt x="278" y="557"/>
                  <a:pt x="293" y="578"/>
                  <a:pt x="287" y="653"/>
                </a:cubicBezTo>
                <a:cubicBezTo>
                  <a:pt x="299" y="656"/>
                  <a:pt x="299" y="656"/>
                  <a:pt x="299" y="656"/>
                </a:cubicBezTo>
                <a:cubicBezTo>
                  <a:pt x="299" y="656"/>
                  <a:pt x="321" y="610"/>
                  <a:pt x="340" y="566"/>
                </a:cubicBezTo>
                <a:cubicBezTo>
                  <a:pt x="369" y="496"/>
                  <a:pt x="357" y="469"/>
                  <a:pt x="290" y="428"/>
                </a:cubicBezTo>
                <a:close/>
                <a:moveTo>
                  <a:pt x="184" y="283"/>
                </a:moveTo>
                <a:cubicBezTo>
                  <a:pt x="156" y="283"/>
                  <a:pt x="133" y="260"/>
                  <a:pt x="133" y="232"/>
                </a:cubicBezTo>
                <a:cubicBezTo>
                  <a:pt x="133" y="204"/>
                  <a:pt x="156" y="181"/>
                  <a:pt x="184" y="181"/>
                </a:cubicBezTo>
                <a:cubicBezTo>
                  <a:pt x="212" y="181"/>
                  <a:pt x="235" y="204"/>
                  <a:pt x="235" y="232"/>
                </a:cubicBezTo>
                <a:cubicBezTo>
                  <a:pt x="235" y="260"/>
                  <a:pt x="212" y="283"/>
                  <a:pt x="184" y="283"/>
                </a:cubicBezTo>
                <a:close/>
              </a:path>
            </a:pathLst>
          </a:custGeom>
          <a:gradFill flip="none" rotWithShape="1">
            <a:gsLst>
              <a:gs pos="30000">
                <a:srgbClr val="07F0F6"/>
              </a:gs>
              <a:gs pos="100000">
                <a:srgbClr val="002B9B"/>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50">
              <a:latin typeface="方正正中黑简体" panose="02000000000000000000" charset="-122"/>
              <a:ea typeface="方正正中黑简体" panose="02000000000000000000" charset="-122"/>
            </a:endParaRPr>
          </a:p>
        </p:txBody>
      </p:sp>
      <p:sp>
        <p:nvSpPr>
          <p:cNvPr id="17" name="ValueShape1"/>
          <p:cNvSpPr/>
          <p:nvPr/>
        </p:nvSpPr>
        <p:spPr bwMode="auto">
          <a:xfrm>
            <a:off x="5500101" y="3811777"/>
            <a:ext cx="358775" cy="1385570"/>
          </a:xfrm>
          <a:custGeom>
            <a:avLst/>
            <a:gdLst>
              <a:gd name="T0" fmla="*/ 308 w 308"/>
              <a:gd name="T1" fmla="*/ 530 h 530"/>
              <a:gd name="T2" fmla="*/ 259 w 308"/>
              <a:gd name="T3" fmla="*/ 508 h 530"/>
              <a:gd name="T4" fmla="*/ 154 w 308"/>
              <a:gd name="T5" fmla="*/ 0 h 530"/>
              <a:gd name="T6" fmla="*/ 49 w 308"/>
              <a:gd name="T7" fmla="*/ 508 h 530"/>
              <a:gd name="T8" fmla="*/ 0 w 308"/>
              <a:gd name="T9" fmla="*/ 530 h 530"/>
              <a:gd name="T10" fmla="*/ 308 w 308"/>
              <a:gd name="T11" fmla="*/ 530 h 530"/>
            </a:gdLst>
            <a:ahLst/>
            <a:cxnLst>
              <a:cxn ang="0">
                <a:pos x="T0" y="T1"/>
              </a:cxn>
              <a:cxn ang="0">
                <a:pos x="T2" y="T3"/>
              </a:cxn>
              <a:cxn ang="0">
                <a:pos x="T4" y="T5"/>
              </a:cxn>
              <a:cxn ang="0">
                <a:pos x="T6" y="T7"/>
              </a:cxn>
              <a:cxn ang="0">
                <a:pos x="T8" y="T9"/>
              </a:cxn>
              <a:cxn ang="0">
                <a:pos x="T10" y="T11"/>
              </a:cxn>
            </a:cxnLst>
            <a:rect l="0" t="0" r="r" b="b"/>
            <a:pathLst>
              <a:path w="308" h="530">
                <a:moveTo>
                  <a:pt x="308" y="530"/>
                </a:moveTo>
                <a:cubicBezTo>
                  <a:pt x="294" y="519"/>
                  <a:pt x="278" y="512"/>
                  <a:pt x="259" y="508"/>
                </a:cubicBezTo>
                <a:cubicBezTo>
                  <a:pt x="213" y="488"/>
                  <a:pt x="189" y="498"/>
                  <a:pt x="154" y="0"/>
                </a:cubicBezTo>
                <a:cubicBezTo>
                  <a:pt x="120" y="498"/>
                  <a:pt x="95" y="488"/>
                  <a:pt x="49" y="508"/>
                </a:cubicBezTo>
                <a:cubicBezTo>
                  <a:pt x="31" y="512"/>
                  <a:pt x="15" y="519"/>
                  <a:pt x="0" y="530"/>
                </a:cubicBezTo>
                <a:lnTo>
                  <a:pt x="308" y="530"/>
                </a:lnTo>
                <a:close/>
              </a:path>
            </a:pathLst>
          </a:custGeom>
          <a:gradFill flip="none" rotWithShape="1">
            <a:gsLst>
              <a:gs pos="30000">
                <a:srgbClr val="07FFFD"/>
              </a:gs>
              <a:gs pos="100000">
                <a:srgbClr val="002B9B">
                  <a:alpha val="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50">
              <a:latin typeface="方正正中黑简体" panose="02000000000000000000" charset="-122"/>
              <a:ea typeface="方正正中黑简体" panose="02000000000000000000" charset="-122"/>
            </a:endParaRPr>
          </a:p>
        </p:txBody>
      </p:sp>
      <p:sp>
        <p:nvSpPr>
          <p:cNvPr id="18" name="雷锋PPT网 www.lfppt.com"/>
          <p:cNvSpPr txBox="1"/>
          <p:nvPr/>
        </p:nvSpPr>
        <p:spPr>
          <a:xfrm>
            <a:off x="140652" y="4378906"/>
            <a:ext cx="2400301" cy="646331"/>
          </a:xfrm>
          <a:prstGeom prst="rect">
            <a:avLst/>
          </a:prstGeom>
          <a:noFill/>
        </p:spPr>
        <p:txBody>
          <a:bodyPr wrap="square" rtlCol="0">
            <a:spAutoFit/>
          </a:bodyPr>
          <a:lstStyle/>
          <a:p>
            <a:pPr lvl="0" algn="ctr">
              <a:defRPr/>
            </a:pPr>
            <a:r>
              <a:rPr lang="en-US" altLang="zh-CN" sz="3600" dirty="0">
                <a:solidFill>
                  <a:srgbClr val="07F0F6"/>
                </a:solidFill>
                <a:latin typeface="Nunito Light" pitchFamily="2" charset="-52"/>
                <a:ea typeface="方正正中黑简体" panose="02000000000000000000" pitchFamily="2" charset="-122"/>
              </a:rPr>
              <a:t>Simplicity</a:t>
            </a:r>
            <a:endParaRPr lang="ru-RU" altLang="zh-CN" sz="3600" dirty="0">
              <a:solidFill>
                <a:srgbClr val="07F0F6"/>
              </a:solidFill>
              <a:latin typeface="Nunito Light" pitchFamily="2" charset="-52"/>
              <a:ea typeface="方正正中黑简体" panose="02000000000000000000" pitchFamily="2" charset="-122"/>
            </a:endParaRPr>
          </a:p>
        </p:txBody>
      </p:sp>
      <p:sp>
        <p:nvSpPr>
          <p:cNvPr id="19" name="雷锋PPT网 www.lfppt.com"/>
          <p:cNvSpPr txBox="1"/>
          <p:nvPr/>
        </p:nvSpPr>
        <p:spPr>
          <a:xfrm>
            <a:off x="2630178" y="4378906"/>
            <a:ext cx="2919453" cy="646331"/>
          </a:xfrm>
          <a:prstGeom prst="rect">
            <a:avLst/>
          </a:prstGeom>
          <a:noFill/>
        </p:spPr>
        <p:txBody>
          <a:bodyPr wrap="square" rtlCol="0">
            <a:spAutoFit/>
          </a:bodyPr>
          <a:lstStyle/>
          <a:p>
            <a:pPr lvl="0" algn="ctr">
              <a:defRPr/>
            </a:pPr>
            <a:r>
              <a:rPr lang="en-US" altLang="zh-CN" sz="3600" dirty="0">
                <a:solidFill>
                  <a:srgbClr val="07F0F6"/>
                </a:solidFill>
                <a:latin typeface="Nunito Light" pitchFamily="2" charset="-52"/>
                <a:ea typeface="方正正中黑简体" panose="02000000000000000000" pitchFamily="2" charset="-122"/>
              </a:rPr>
              <a:t>Convenience</a:t>
            </a:r>
            <a:endParaRPr lang="ru-RU" altLang="zh-CN" sz="3600" dirty="0">
              <a:solidFill>
                <a:srgbClr val="07F0F6"/>
              </a:solidFill>
              <a:latin typeface="Nunito Light" pitchFamily="2" charset="-52"/>
              <a:ea typeface="方正正中黑简体" panose="02000000000000000000" pitchFamily="2" charset="-122"/>
            </a:endParaRPr>
          </a:p>
        </p:txBody>
      </p:sp>
      <p:sp>
        <p:nvSpPr>
          <p:cNvPr id="20" name="雷锋PPT网 www.lfppt.com"/>
          <p:cNvSpPr txBox="1"/>
          <p:nvPr/>
        </p:nvSpPr>
        <p:spPr>
          <a:xfrm>
            <a:off x="5144126" y="4378906"/>
            <a:ext cx="4190374" cy="646331"/>
          </a:xfrm>
          <a:prstGeom prst="rect">
            <a:avLst/>
          </a:prstGeom>
          <a:noFill/>
        </p:spPr>
        <p:txBody>
          <a:bodyPr wrap="square" rtlCol="0">
            <a:spAutoFit/>
          </a:bodyPr>
          <a:lstStyle/>
          <a:p>
            <a:pPr lvl="0" algn="ctr">
              <a:defRPr/>
            </a:pPr>
            <a:r>
              <a:rPr lang="en-US" altLang="zh-CN" sz="3600" dirty="0">
                <a:solidFill>
                  <a:srgbClr val="07F0F6"/>
                </a:solidFill>
                <a:latin typeface="Nunito Light" pitchFamily="2" charset="-52"/>
                <a:ea typeface="方正正中黑简体" panose="02000000000000000000" pitchFamily="2" charset="-122"/>
              </a:rPr>
              <a:t>Effectiveness</a:t>
            </a:r>
            <a:endParaRPr lang="ru-RU" altLang="zh-CN" sz="3600" dirty="0">
              <a:solidFill>
                <a:srgbClr val="07F0F6"/>
              </a:solidFill>
              <a:latin typeface="Nunito Light" pitchFamily="2" charset="-52"/>
              <a:ea typeface="方正正中黑简体" panose="02000000000000000000" pitchFamily="2" charset="-122"/>
            </a:endParaRPr>
          </a:p>
        </p:txBody>
      </p:sp>
      <p:sp>
        <p:nvSpPr>
          <p:cNvPr id="31" name="SorbShape1"/>
          <p:cNvSpPr/>
          <p:nvPr/>
        </p:nvSpPr>
        <p:spPr bwMode="auto">
          <a:xfrm>
            <a:off x="2383837" y="3709035"/>
            <a:ext cx="260985" cy="461010"/>
          </a:xfrm>
          <a:custGeom>
            <a:avLst/>
            <a:gdLst>
              <a:gd name="T0" fmla="*/ 290 w 369"/>
              <a:gd name="T1" fmla="*/ 428 h 656"/>
              <a:gd name="T2" fmla="*/ 184 w 369"/>
              <a:gd name="T3" fmla="*/ 0 h 656"/>
              <a:gd name="T4" fmla="*/ 79 w 369"/>
              <a:gd name="T5" fmla="*/ 428 h 656"/>
              <a:gd name="T6" fmla="*/ 29 w 369"/>
              <a:gd name="T7" fmla="*/ 566 h 656"/>
              <a:gd name="T8" fmla="*/ 70 w 369"/>
              <a:gd name="T9" fmla="*/ 656 h 656"/>
              <a:gd name="T10" fmla="*/ 82 w 369"/>
              <a:gd name="T11" fmla="*/ 653 h 656"/>
              <a:gd name="T12" fmla="*/ 124 w 369"/>
              <a:gd name="T13" fmla="*/ 539 h 656"/>
              <a:gd name="T14" fmla="*/ 143 w 369"/>
              <a:gd name="T15" fmla="*/ 574 h 656"/>
              <a:gd name="T16" fmla="*/ 226 w 369"/>
              <a:gd name="T17" fmla="*/ 574 h 656"/>
              <a:gd name="T18" fmla="*/ 245 w 369"/>
              <a:gd name="T19" fmla="*/ 539 h 656"/>
              <a:gd name="T20" fmla="*/ 287 w 369"/>
              <a:gd name="T21" fmla="*/ 653 h 656"/>
              <a:gd name="T22" fmla="*/ 299 w 369"/>
              <a:gd name="T23" fmla="*/ 656 h 656"/>
              <a:gd name="T24" fmla="*/ 340 w 369"/>
              <a:gd name="T25" fmla="*/ 566 h 656"/>
              <a:gd name="T26" fmla="*/ 290 w 369"/>
              <a:gd name="T27" fmla="*/ 428 h 656"/>
              <a:gd name="T28" fmla="*/ 184 w 369"/>
              <a:gd name="T29" fmla="*/ 283 h 656"/>
              <a:gd name="T30" fmla="*/ 133 w 369"/>
              <a:gd name="T31" fmla="*/ 232 h 656"/>
              <a:gd name="T32" fmla="*/ 184 w 369"/>
              <a:gd name="T33" fmla="*/ 181 h 656"/>
              <a:gd name="T34" fmla="*/ 235 w 369"/>
              <a:gd name="T35" fmla="*/ 232 h 656"/>
              <a:gd name="T36" fmla="*/ 184 w 369"/>
              <a:gd name="T37" fmla="*/ 283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9" h="656">
                <a:moveTo>
                  <a:pt x="290" y="428"/>
                </a:moveTo>
                <a:cubicBezTo>
                  <a:pt x="353" y="214"/>
                  <a:pt x="262" y="60"/>
                  <a:pt x="184" y="0"/>
                </a:cubicBezTo>
                <a:cubicBezTo>
                  <a:pt x="107" y="60"/>
                  <a:pt x="15" y="214"/>
                  <a:pt x="79" y="428"/>
                </a:cubicBezTo>
                <a:cubicBezTo>
                  <a:pt x="12" y="469"/>
                  <a:pt x="0" y="496"/>
                  <a:pt x="29" y="566"/>
                </a:cubicBezTo>
                <a:cubicBezTo>
                  <a:pt x="47" y="610"/>
                  <a:pt x="70" y="656"/>
                  <a:pt x="70" y="656"/>
                </a:cubicBezTo>
                <a:cubicBezTo>
                  <a:pt x="82" y="653"/>
                  <a:pt x="82" y="653"/>
                  <a:pt x="82" y="653"/>
                </a:cubicBezTo>
                <a:cubicBezTo>
                  <a:pt x="75" y="578"/>
                  <a:pt x="91" y="557"/>
                  <a:pt x="124" y="539"/>
                </a:cubicBezTo>
                <a:cubicBezTo>
                  <a:pt x="130" y="550"/>
                  <a:pt x="136" y="562"/>
                  <a:pt x="143" y="574"/>
                </a:cubicBezTo>
                <a:cubicBezTo>
                  <a:pt x="226" y="574"/>
                  <a:pt x="226" y="574"/>
                  <a:pt x="226" y="574"/>
                </a:cubicBezTo>
                <a:cubicBezTo>
                  <a:pt x="233" y="562"/>
                  <a:pt x="239" y="550"/>
                  <a:pt x="245" y="539"/>
                </a:cubicBezTo>
                <a:cubicBezTo>
                  <a:pt x="278" y="557"/>
                  <a:pt x="293" y="578"/>
                  <a:pt x="287" y="653"/>
                </a:cubicBezTo>
                <a:cubicBezTo>
                  <a:pt x="299" y="656"/>
                  <a:pt x="299" y="656"/>
                  <a:pt x="299" y="656"/>
                </a:cubicBezTo>
                <a:cubicBezTo>
                  <a:pt x="299" y="656"/>
                  <a:pt x="321" y="610"/>
                  <a:pt x="340" y="566"/>
                </a:cubicBezTo>
                <a:cubicBezTo>
                  <a:pt x="369" y="496"/>
                  <a:pt x="357" y="469"/>
                  <a:pt x="290" y="428"/>
                </a:cubicBezTo>
                <a:close/>
                <a:moveTo>
                  <a:pt x="184" y="283"/>
                </a:moveTo>
                <a:cubicBezTo>
                  <a:pt x="156" y="283"/>
                  <a:pt x="133" y="260"/>
                  <a:pt x="133" y="232"/>
                </a:cubicBezTo>
                <a:cubicBezTo>
                  <a:pt x="133" y="204"/>
                  <a:pt x="156" y="181"/>
                  <a:pt x="184" y="181"/>
                </a:cubicBezTo>
                <a:cubicBezTo>
                  <a:pt x="212" y="181"/>
                  <a:pt x="235" y="204"/>
                  <a:pt x="235" y="232"/>
                </a:cubicBezTo>
                <a:cubicBezTo>
                  <a:pt x="235" y="260"/>
                  <a:pt x="212" y="283"/>
                  <a:pt x="184" y="283"/>
                </a:cubicBezTo>
                <a:close/>
              </a:path>
            </a:pathLst>
          </a:custGeom>
          <a:gradFill flip="none" rotWithShape="1">
            <a:gsLst>
              <a:gs pos="30000">
                <a:srgbClr val="07F0F6"/>
              </a:gs>
              <a:gs pos="100000">
                <a:srgbClr val="002B9B"/>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50">
              <a:latin typeface="方正正中黑简体" panose="02000000000000000000" charset="-122"/>
              <a:ea typeface="方正正中黑简体" panose="02000000000000000000" charset="-122"/>
            </a:endParaRPr>
          </a:p>
        </p:txBody>
      </p:sp>
      <p:sp>
        <p:nvSpPr>
          <p:cNvPr id="33" name="ValueShape1"/>
          <p:cNvSpPr/>
          <p:nvPr/>
        </p:nvSpPr>
        <p:spPr bwMode="auto">
          <a:xfrm>
            <a:off x="2334307" y="4170045"/>
            <a:ext cx="358775" cy="1385570"/>
          </a:xfrm>
          <a:custGeom>
            <a:avLst/>
            <a:gdLst>
              <a:gd name="T0" fmla="*/ 308 w 308"/>
              <a:gd name="T1" fmla="*/ 530 h 530"/>
              <a:gd name="T2" fmla="*/ 259 w 308"/>
              <a:gd name="T3" fmla="*/ 508 h 530"/>
              <a:gd name="T4" fmla="*/ 154 w 308"/>
              <a:gd name="T5" fmla="*/ 0 h 530"/>
              <a:gd name="T6" fmla="*/ 49 w 308"/>
              <a:gd name="T7" fmla="*/ 508 h 530"/>
              <a:gd name="T8" fmla="*/ 0 w 308"/>
              <a:gd name="T9" fmla="*/ 530 h 530"/>
              <a:gd name="T10" fmla="*/ 308 w 308"/>
              <a:gd name="T11" fmla="*/ 530 h 530"/>
            </a:gdLst>
            <a:ahLst/>
            <a:cxnLst>
              <a:cxn ang="0">
                <a:pos x="T0" y="T1"/>
              </a:cxn>
              <a:cxn ang="0">
                <a:pos x="T2" y="T3"/>
              </a:cxn>
              <a:cxn ang="0">
                <a:pos x="T4" y="T5"/>
              </a:cxn>
              <a:cxn ang="0">
                <a:pos x="T6" y="T7"/>
              </a:cxn>
              <a:cxn ang="0">
                <a:pos x="T8" y="T9"/>
              </a:cxn>
              <a:cxn ang="0">
                <a:pos x="T10" y="T11"/>
              </a:cxn>
            </a:cxnLst>
            <a:rect l="0" t="0" r="r" b="b"/>
            <a:pathLst>
              <a:path w="308" h="530">
                <a:moveTo>
                  <a:pt x="308" y="530"/>
                </a:moveTo>
                <a:cubicBezTo>
                  <a:pt x="294" y="519"/>
                  <a:pt x="278" y="512"/>
                  <a:pt x="259" y="508"/>
                </a:cubicBezTo>
                <a:cubicBezTo>
                  <a:pt x="213" y="488"/>
                  <a:pt x="189" y="498"/>
                  <a:pt x="154" y="0"/>
                </a:cubicBezTo>
                <a:cubicBezTo>
                  <a:pt x="120" y="498"/>
                  <a:pt x="95" y="488"/>
                  <a:pt x="49" y="508"/>
                </a:cubicBezTo>
                <a:cubicBezTo>
                  <a:pt x="31" y="512"/>
                  <a:pt x="15" y="519"/>
                  <a:pt x="0" y="530"/>
                </a:cubicBezTo>
                <a:lnTo>
                  <a:pt x="308" y="530"/>
                </a:lnTo>
                <a:close/>
              </a:path>
            </a:pathLst>
          </a:custGeom>
          <a:gradFill flip="none" rotWithShape="1">
            <a:gsLst>
              <a:gs pos="30000">
                <a:srgbClr val="07FFFD"/>
              </a:gs>
              <a:gs pos="100000">
                <a:srgbClr val="002B9B">
                  <a:alpha val="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50">
              <a:latin typeface="方正正中黑简体" panose="02000000000000000000" charset="-122"/>
              <a:ea typeface="方正正中黑简体" panose="02000000000000000000" charset="-122"/>
            </a:endParaRPr>
          </a:p>
        </p:txBody>
      </p:sp>
      <p:sp>
        <p:nvSpPr>
          <p:cNvPr id="37" name="SorbShape1"/>
          <p:cNvSpPr/>
          <p:nvPr/>
        </p:nvSpPr>
        <p:spPr bwMode="auto">
          <a:xfrm>
            <a:off x="8705782" y="2919199"/>
            <a:ext cx="260985" cy="461010"/>
          </a:xfrm>
          <a:custGeom>
            <a:avLst/>
            <a:gdLst>
              <a:gd name="T0" fmla="*/ 290 w 369"/>
              <a:gd name="T1" fmla="*/ 428 h 656"/>
              <a:gd name="T2" fmla="*/ 184 w 369"/>
              <a:gd name="T3" fmla="*/ 0 h 656"/>
              <a:gd name="T4" fmla="*/ 79 w 369"/>
              <a:gd name="T5" fmla="*/ 428 h 656"/>
              <a:gd name="T6" fmla="*/ 29 w 369"/>
              <a:gd name="T7" fmla="*/ 566 h 656"/>
              <a:gd name="T8" fmla="*/ 70 w 369"/>
              <a:gd name="T9" fmla="*/ 656 h 656"/>
              <a:gd name="T10" fmla="*/ 82 w 369"/>
              <a:gd name="T11" fmla="*/ 653 h 656"/>
              <a:gd name="T12" fmla="*/ 124 w 369"/>
              <a:gd name="T13" fmla="*/ 539 h 656"/>
              <a:gd name="T14" fmla="*/ 143 w 369"/>
              <a:gd name="T15" fmla="*/ 574 h 656"/>
              <a:gd name="T16" fmla="*/ 226 w 369"/>
              <a:gd name="T17" fmla="*/ 574 h 656"/>
              <a:gd name="T18" fmla="*/ 245 w 369"/>
              <a:gd name="T19" fmla="*/ 539 h 656"/>
              <a:gd name="T20" fmla="*/ 287 w 369"/>
              <a:gd name="T21" fmla="*/ 653 h 656"/>
              <a:gd name="T22" fmla="*/ 299 w 369"/>
              <a:gd name="T23" fmla="*/ 656 h 656"/>
              <a:gd name="T24" fmla="*/ 340 w 369"/>
              <a:gd name="T25" fmla="*/ 566 h 656"/>
              <a:gd name="T26" fmla="*/ 290 w 369"/>
              <a:gd name="T27" fmla="*/ 428 h 656"/>
              <a:gd name="T28" fmla="*/ 184 w 369"/>
              <a:gd name="T29" fmla="*/ 283 h 656"/>
              <a:gd name="T30" fmla="*/ 133 w 369"/>
              <a:gd name="T31" fmla="*/ 232 h 656"/>
              <a:gd name="T32" fmla="*/ 184 w 369"/>
              <a:gd name="T33" fmla="*/ 181 h 656"/>
              <a:gd name="T34" fmla="*/ 235 w 369"/>
              <a:gd name="T35" fmla="*/ 232 h 656"/>
              <a:gd name="T36" fmla="*/ 184 w 369"/>
              <a:gd name="T37" fmla="*/ 283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9" h="656">
                <a:moveTo>
                  <a:pt x="290" y="428"/>
                </a:moveTo>
                <a:cubicBezTo>
                  <a:pt x="353" y="214"/>
                  <a:pt x="262" y="60"/>
                  <a:pt x="184" y="0"/>
                </a:cubicBezTo>
                <a:cubicBezTo>
                  <a:pt x="107" y="60"/>
                  <a:pt x="15" y="214"/>
                  <a:pt x="79" y="428"/>
                </a:cubicBezTo>
                <a:cubicBezTo>
                  <a:pt x="12" y="469"/>
                  <a:pt x="0" y="496"/>
                  <a:pt x="29" y="566"/>
                </a:cubicBezTo>
                <a:cubicBezTo>
                  <a:pt x="47" y="610"/>
                  <a:pt x="70" y="656"/>
                  <a:pt x="70" y="656"/>
                </a:cubicBezTo>
                <a:cubicBezTo>
                  <a:pt x="82" y="653"/>
                  <a:pt x="82" y="653"/>
                  <a:pt x="82" y="653"/>
                </a:cubicBezTo>
                <a:cubicBezTo>
                  <a:pt x="75" y="578"/>
                  <a:pt x="91" y="557"/>
                  <a:pt x="124" y="539"/>
                </a:cubicBezTo>
                <a:cubicBezTo>
                  <a:pt x="130" y="550"/>
                  <a:pt x="136" y="562"/>
                  <a:pt x="143" y="574"/>
                </a:cubicBezTo>
                <a:cubicBezTo>
                  <a:pt x="226" y="574"/>
                  <a:pt x="226" y="574"/>
                  <a:pt x="226" y="574"/>
                </a:cubicBezTo>
                <a:cubicBezTo>
                  <a:pt x="233" y="562"/>
                  <a:pt x="239" y="550"/>
                  <a:pt x="245" y="539"/>
                </a:cubicBezTo>
                <a:cubicBezTo>
                  <a:pt x="278" y="557"/>
                  <a:pt x="293" y="578"/>
                  <a:pt x="287" y="653"/>
                </a:cubicBezTo>
                <a:cubicBezTo>
                  <a:pt x="299" y="656"/>
                  <a:pt x="299" y="656"/>
                  <a:pt x="299" y="656"/>
                </a:cubicBezTo>
                <a:cubicBezTo>
                  <a:pt x="299" y="656"/>
                  <a:pt x="321" y="610"/>
                  <a:pt x="340" y="566"/>
                </a:cubicBezTo>
                <a:cubicBezTo>
                  <a:pt x="369" y="496"/>
                  <a:pt x="357" y="469"/>
                  <a:pt x="290" y="428"/>
                </a:cubicBezTo>
                <a:close/>
                <a:moveTo>
                  <a:pt x="184" y="283"/>
                </a:moveTo>
                <a:cubicBezTo>
                  <a:pt x="156" y="283"/>
                  <a:pt x="133" y="260"/>
                  <a:pt x="133" y="232"/>
                </a:cubicBezTo>
                <a:cubicBezTo>
                  <a:pt x="133" y="204"/>
                  <a:pt x="156" y="181"/>
                  <a:pt x="184" y="181"/>
                </a:cubicBezTo>
                <a:cubicBezTo>
                  <a:pt x="212" y="181"/>
                  <a:pt x="235" y="204"/>
                  <a:pt x="235" y="232"/>
                </a:cubicBezTo>
                <a:cubicBezTo>
                  <a:pt x="235" y="260"/>
                  <a:pt x="212" y="283"/>
                  <a:pt x="184" y="283"/>
                </a:cubicBezTo>
                <a:close/>
              </a:path>
            </a:pathLst>
          </a:custGeom>
          <a:gradFill flip="none" rotWithShape="1">
            <a:gsLst>
              <a:gs pos="30000">
                <a:srgbClr val="07F0F6"/>
              </a:gs>
              <a:gs pos="100000">
                <a:srgbClr val="002B9B"/>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50">
              <a:latin typeface="方正正中黑简体" panose="02000000000000000000" charset="-122"/>
              <a:ea typeface="方正正中黑简体" panose="02000000000000000000" charset="-122"/>
            </a:endParaRPr>
          </a:p>
        </p:txBody>
      </p:sp>
      <p:sp>
        <p:nvSpPr>
          <p:cNvPr id="38" name="ValueShape1"/>
          <p:cNvSpPr/>
          <p:nvPr/>
        </p:nvSpPr>
        <p:spPr bwMode="auto">
          <a:xfrm>
            <a:off x="8675302" y="3448050"/>
            <a:ext cx="358775" cy="1756917"/>
          </a:xfrm>
          <a:custGeom>
            <a:avLst/>
            <a:gdLst>
              <a:gd name="T0" fmla="*/ 308 w 308"/>
              <a:gd name="T1" fmla="*/ 530 h 530"/>
              <a:gd name="T2" fmla="*/ 259 w 308"/>
              <a:gd name="T3" fmla="*/ 508 h 530"/>
              <a:gd name="T4" fmla="*/ 154 w 308"/>
              <a:gd name="T5" fmla="*/ 0 h 530"/>
              <a:gd name="T6" fmla="*/ 49 w 308"/>
              <a:gd name="T7" fmla="*/ 508 h 530"/>
              <a:gd name="T8" fmla="*/ 0 w 308"/>
              <a:gd name="T9" fmla="*/ 530 h 530"/>
              <a:gd name="T10" fmla="*/ 308 w 308"/>
              <a:gd name="T11" fmla="*/ 530 h 530"/>
            </a:gdLst>
            <a:ahLst/>
            <a:cxnLst>
              <a:cxn ang="0">
                <a:pos x="T0" y="T1"/>
              </a:cxn>
              <a:cxn ang="0">
                <a:pos x="T2" y="T3"/>
              </a:cxn>
              <a:cxn ang="0">
                <a:pos x="T4" y="T5"/>
              </a:cxn>
              <a:cxn ang="0">
                <a:pos x="T6" y="T7"/>
              </a:cxn>
              <a:cxn ang="0">
                <a:pos x="T8" y="T9"/>
              </a:cxn>
              <a:cxn ang="0">
                <a:pos x="T10" y="T11"/>
              </a:cxn>
            </a:cxnLst>
            <a:rect l="0" t="0" r="r" b="b"/>
            <a:pathLst>
              <a:path w="308" h="530">
                <a:moveTo>
                  <a:pt x="308" y="530"/>
                </a:moveTo>
                <a:cubicBezTo>
                  <a:pt x="294" y="519"/>
                  <a:pt x="278" y="512"/>
                  <a:pt x="259" y="508"/>
                </a:cubicBezTo>
                <a:cubicBezTo>
                  <a:pt x="213" y="488"/>
                  <a:pt x="189" y="498"/>
                  <a:pt x="154" y="0"/>
                </a:cubicBezTo>
                <a:cubicBezTo>
                  <a:pt x="120" y="498"/>
                  <a:pt x="95" y="488"/>
                  <a:pt x="49" y="508"/>
                </a:cubicBezTo>
                <a:cubicBezTo>
                  <a:pt x="31" y="512"/>
                  <a:pt x="15" y="519"/>
                  <a:pt x="0" y="530"/>
                </a:cubicBezTo>
                <a:lnTo>
                  <a:pt x="308" y="530"/>
                </a:lnTo>
                <a:close/>
              </a:path>
            </a:pathLst>
          </a:custGeom>
          <a:gradFill flip="none" rotWithShape="1">
            <a:gsLst>
              <a:gs pos="30000">
                <a:srgbClr val="07FFFD"/>
              </a:gs>
              <a:gs pos="100000">
                <a:srgbClr val="002B9B">
                  <a:alpha val="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50">
              <a:latin typeface="方正正中黑简体" panose="02000000000000000000" charset="-122"/>
              <a:ea typeface="方正正中黑简体" panose="02000000000000000000" charset="-122"/>
            </a:endParaRPr>
          </a:p>
        </p:txBody>
      </p:sp>
    </p:spTree>
  </p:cSld>
  <p:clrMapOvr>
    <a:masterClrMapping/>
  </p:clrMapOvr>
  <mc:AlternateContent xmlns:mc="http://schemas.openxmlformats.org/markup-compatibility/2006">
    <mc:Choice xmlns:p14="http://schemas.microsoft.com/office/powerpoint/2010/main" Requires="p14">
      <p:transition spd="slow" p14:dur="1250" advClick="0" advTm="6000">
        <p14:flythrough/>
      </p:transition>
    </mc:Choice>
    <mc:Fallback>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10" presetClass="entr" presetSubtype="0" fill="hold" nodeType="afterEffect">
                                  <p:stCondLst>
                                    <p:cond delay="0"/>
                                  </p:stCondLst>
                                  <p:childTnLst>
                                    <p:set>
                                      <p:cBhvr>
                                        <p:cTn id="17" dur="1000" fill="hold">
                                          <p:stCondLst>
                                            <p:cond delay="0"/>
                                          </p:stCondLst>
                                        </p:cTn>
                                        <p:tgtEl>
                                          <p:spTgt spid="6"/>
                                        </p:tgtEl>
                                        <p:attrNameLst>
                                          <p:attrName>style.visibility</p:attrName>
                                        </p:attrNameLst>
                                      </p:cBhvr>
                                      <p:to>
                                        <p:strVal val="visible"/>
                                      </p:to>
                                    </p:set>
                                    <p:animEffect transition="in" filter="fade">
                                      <p:cBhvr>
                                        <p:cTn id="18" dur="1000"/>
                                        <p:tgtEl>
                                          <p:spTgt spid="6"/>
                                        </p:tgtEl>
                                      </p:cBhvr>
                                    </p:animEffect>
                                  </p:childTnLst>
                                </p:cTn>
                              </p:par>
                            </p:childTnLst>
                          </p:cTn>
                        </p:par>
                        <p:par>
                          <p:cTn id="19" fill="hold">
                            <p:stCondLst>
                              <p:cond delay="2000"/>
                            </p:stCondLst>
                            <p:childTnLst>
                              <p:par>
                                <p:cTn id="20" presetID="16" presetClass="entr" presetSubtype="21" fill="hold" grpId="0" nodeType="after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barn(inVertical)">
                                      <p:cBhvr>
                                        <p:cTn id="22" dur="500"/>
                                        <p:tgtEl>
                                          <p:spTgt spid="15"/>
                                        </p:tgtEl>
                                      </p:cBhvr>
                                    </p:animEffect>
                                  </p:childTnLst>
                                </p:cTn>
                              </p:par>
                            </p:childTnLst>
                          </p:cTn>
                        </p:par>
                        <p:par>
                          <p:cTn id="23" fill="hold">
                            <p:stCondLst>
                              <p:cond delay="2500"/>
                            </p:stCondLst>
                            <p:childTnLst>
                              <p:par>
                                <p:cTn id="24" presetID="10" presetClass="entr" presetSubtype="0" fill="hold" grpId="0" nodeType="after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fade">
                                      <p:cBhvr>
                                        <p:cTn id="26" dur="500"/>
                                        <p:tgtEl>
                                          <p:spTgt spid="18"/>
                                        </p:tgtEl>
                                      </p:cBhvr>
                                    </p:animEffect>
                                  </p:childTnLst>
                                </p:cTn>
                              </p:par>
                              <p:par>
                                <p:cTn id="27" presetID="2" presetClass="entr" presetSubtype="4" fill="hold" grpId="0" nodeType="withEffect">
                                  <p:stCondLst>
                                    <p:cond delay="0"/>
                                  </p:stCondLst>
                                  <p:childTnLst>
                                    <p:set>
                                      <p:cBhvr>
                                        <p:cTn id="28" dur="1" fill="hold">
                                          <p:stCondLst>
                                            <p:cond delay="0"/>
                                          </p:stCondLst>
                                        </p:cTn>
                                        <p:tgtEl>
                                          <p:spTgt spid="31"/>
                                        </p:tgtEl>
                                        <p:attrNameLst>
                                          <p:attrName>style.visibility</p:attrName>
                                        </p:attrNameLst>
                                      </p:cBhvr>
                                      <p:to>
                                        <p:strVal val="visible"/>
                                      </p:to>
                                    </p:set>
                                    <p:anim calcmode="lin" valueType="num">
                                      <p:cBhvr additive="base">
                                        <p:cTn id="29" dur="500" fill="hold"/>
                                        <p:tgtEl>
                                          <p:spTgt spid="31"/>
                                        </p:tgtEl>
                                        <p:attrNameLst>
                                          <p:attrName>ppt_x</p:attrName>
                                        </p:attrNameLst>
                                      </p:cBhvr>
                                      <p:tavLst>
                                        <p:tav tm="0">
                                          <p:val>
                                            <p:strVal val="#ppt_x"/>
                                          </p:val>
                                        </p:tav>
                                        <p:tav tm="100000">
                                          <p:val>
                                            <p:strVal val="#ppt_x"/>
                                          </p:val>
                                        </p:tav>
                                      </p:tavLst>
                                    </p:anim>
                                    <p:anim calcmode="lin" valueType="num">
                                      <p:cBhvr additive="base">
                                        <p:cTn id="30" dur="500" fill="hold"/>
                                        <p:tgtEl>
                                          <p:spTgt spid="31"/>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33"/>
                                        </p:tgtEl>
                                        <p:attrNameLst>
                                          <p:attrName>style.visibility</p:attrName>
                                        </p:attrNameLst>
                                      </p:cBhvr>
                                      <p:to>
                                        <p:strVal val="visible"/>
                                      </p:to>
                                    </p:set>
                                    <p:anim calcmode="lin" valueType="num">
                                      <p:cBhvr additive="base">
                                        <p:cTn id="33" dur="500" fill="hold"/>
                                        <p:tgtEl>
                                          <p:spTgt spid="33"/>
                                        </p:tgtEl>
                                        <p:attrNameLst>
                                          <p:attrName>ppt_x</p:attrName>
                                        </p:attrNameLst>
                                      </p:cBhvr>
                                      <p:tavLst>
                                        <p:tav tm="0">
                                          <p:val>
                                            <p:strVal val="#ppt_x"/>
                                          </p:val>
                                        </p:tav>
                                        <p:tav tm="100000">
                                          <p:val>
                                            <p:strVal val="#ppt_x"/>
                                          </p:val>
                                        </p:tav>
                                      </p:tavLst>
                                    </p:anim>
                                    <p:anim calcmode="lin" valueType="num">
                                      <p:cBhvr additive="base">
                                        <p:cTn id="34" dur="500" fill="hold"/>
                                        <p:tgtEl>
                                          <p:spTgt spid="33"/>
                                        </p:tgtEl>
                                        <p:attrNameLst>
                                          <p:attrName>ppt_y</p:attrName>
                                        </p:attrNameLst>
                                      </p:cBhvr>
                                      <p:tavLst>
                                        <p:tav tm="0">
                                          <p:val>
                                            <p:strVal val="1+#ppt_h/2"/>
                                          </p:val>
                                        </p:tav>
                                        <p:tav tm="100000">
                                          <p:val>
                                            <p:strVal val="#ppt_y"/>
                                          </p:val>
                                        </p:tav>
                                      </p:tavLst>
                                    </p:anim>
                                  </p:childTnLst>
                                </p:cTn>
                              </p:par>
                            </p:childTnLst>
                          </p:cTn>
                        </p:par>
                        <p:par>
                          <p:cTn id="35" fill="hold">
                            <p:stCondLst>
                              <p:cond delay="3000"/>
                            </p:stCondLst>
                            <p:childTnLst>
                              <p:par>
                                <p:cTn id="36" presetID="10" presetClass="entr" presetSubtype="0" fill="hold" grpId="0" nodeType="afterEffect">
                                  <p:stCondLst>
                                    <p:cond delay="0"/>
                                  </p:stCondLst>
                                  <p:childTnLst>
                                    <p:set>
                                      <p:cBhvr>
                                        <p:cTn id="37" dur="1" fill="hold">
                                          <p:stCondLst>
                                            <p:cond delay="0"/>
                                          </p:stCondLst>
                                        </p:cTn>
                                        <p:tgtEl>
                                          <p:spTgt spid="19"/>
                                        </p:tgtEl>
                                        <p:attrNameLst>
                                          <p:attrName>style.visibility</p:attrName>
                                        </p:attrNameLst>
                                      </p:cBhvr>
                                      <p:to>
                                        <p:strVal val="visible"/>
                                      </p:to>
                                    </p:set>
                                    <p:animEffect transition="in" filter="fade">
                                      <p:cBhvr>
                                        <p:cTn id="38" dur="500"/>
                                        <p:tgtEl>
                                          <p:spTgt spid="19"/>
                                        </p:tgtEl>
                                      </p:cBhvr>
                                    </p:animEffect>
                                  </p:childTnLst>
                                </p:cTn>
                              </p:par>
                              <p:par>
                                <p:cTn id="39" presetID="2" presetClass="entr" presetSubtype="4"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anim calcmode="lin" valueType="num">
                                      <p:cBhvr additive="base">
                                        <p:cTn id="41" dur="500" fill="hold"/>
                                        <p:tgtEl>
                                          <p:spTgt spid="16"/>
                                        </p:tgtEl>
                                        <p:attrNameLst>
                                          <p:attrName>ppt_x</p:attrName>
                                        </p:attrNameLst>
                                      </p:cBhvr>
                                      <p:tavLst>
                                        <p:tav tm="0">
                                          <p:val>
                                            <p:strVal val="#ppt_x"/>
                                          </p:val>
                                        </p:tav>
                                        <p:tav tm="100000">
                                          <p:val>
                                            <p:strVal val="#ppt_x"/>
                                          </p:val>
                                        </p:tav>
                                      </p:tavLst>
                                    </p:anim>
                                    <p:anim calcmode="lin" valueType="num">
                                      <p:cBhvr additive="base">
                                        <p:cTn id="42" dur="500" fill="hold"/>
                                        <p:tgtEl>
                                          <p:spTgt spid="16"/>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17"/>
                                        </p:tgtEl>
                                        <p:attrNameLst>
                                          <p:attrName>style.visibility</p:attrName>
                                        </p:attrNameLst>
                                      </p:cBhvr>
                                      <p:to>
                                        <p:strVal val="visible"/>
                                      </p:to>
                                    </p:set>
                                    <p:anim calcmode="lin" valueType="num">
                                      <p:cBhvr additive="base">
                                        <p:cTn id="45" dur="500" fill="hold"/>
                                        <p:tgtEl>
                                          <p:spTgt spid="17"/>
                                        </p:tgtEl>
                                        <p:attrNameLst>
                                          <p:attrName>ppt_x</p:attrName>
                                        </p:attrNameLst>
                                      </p:cBhvr>
                                      <p:tavLst>
                                        <p:tav tm="0">
                                          <p:val>
                                            <p:strVal val="#ppt_x"/>
                                          </p:val>
                                        </p:tav>
                                        <p:tav tm="100000">
                                          <p:val>
                                            <p:strVal val="#ppt_x"/>
                                          </p:val>
                                        </p:tav>
                                      </p:tavLst>
                                    </p:anim>
                                    <p:anim calcmode="lin" valueType="num">
                                      <p:cBhvr additive="base">
                                        <p:cTn id="46" dur="500" fill="hold"/>
                                        <p:tgtEl>
                                          <p:spTgt spid="17"/>
                                        </p:tgtEl>
                                        <p:attrNameLst>
                                          <p:attrName>ppt_y</p:attrName>
                                        </p:attrNameLst>
                                      </p:cBhvr>
                                      <p:tavLst>
                                        <p:tav tm="0">
                                          <p:val>
                                            <p:strVal val="1+#ppt_h/2"/>
                                          </p:val>
                                        </p:tav>
                                        <p:tav tm="100000">
                                          <p:val>
                                            <p:strVal val="#ppt_y"/>
                                          </p:val>
                                        </p:tav>
                                      </p:tavLst>
                                    </p:anim>
                                  </p:childTnLst>
                                </p:cTn>
                              </p:par>
                            </p:childTnLst>
                          </p:cTn>
                        </p:par>
                        <p:par>
                          <p:cTn id="47" fill="hold">
                            <p:stCondLst>
                              <p:cond delay="3500"/>
                            </p:stCondLst>
                            <p:childTnLst>
                              <p:par>
                                <p:cTn id="48" presetID="10" presetClass="entr" presetSubtype="0" fill="hold" grpId="0" nodeType="after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fade">
                                      <p:cBhvr>
                                        <p:cTn id="50" dur="500"/>
                                        <p:tgtEl>
                                          <p:spTgt spid="20"/>
                                        </p:tgtEl>
                                      </p:cBhvr>
                                    </p:animEffect>
                                  </p:childTnLst>
                                </p:cTn>
                              </p:par>
                              <p:par>
                                <p:cTn id="51" presetID="2" presetClass="entr" presetSubtype="4" fill="hold" grpId="0" nodeType="withEffect">
                                  <p:stCondLst>
                                    <p:cond delay="0"/>
                                  </p:stCondLst>
                                  <p:childTnLst>
                                    <p:set>
                                      <p:cBhvr>
                                        <p:cTn id="52" dur="1" fill="hold">
                                          <p:stCondLst>
                                            <p:cond delay="0"/>
                                          </p:stCondLst>
                                        </p:cTn>
                                        <p:tgtEl>
                                          <p:spTgt spid="37"/>
                                        </p:tgtEl>
                                        <p:attrNameLst>
                                          <p:attrName>style.visibility</p:attrName>
                                        </p:attrNameLst>
                                      </p:cBhvr>
                                      <p:to>
                                        <p:strVal val="visible"/>
                                      </p:to>
                                    </p:set>
                                    <p:anim calcmode="lin" valueType="num">
                                      <p:cBhvr additive="base">
                                        <p:cTn id="53" dur="500" fill="hold"/>
                                        <p:tgtEl>
                                          <p:spTgt spid="37"/>
                                        </p:tgtEl>
                                        <p:attrNameLst>
                                          <p:attrName>ppt_x</p:attrName>
                                        </p:attrNameLst>
                                      </p:cBhvr>
                                      <p:tavLst>
                                        <p:tav tm="0">
                                          <p:val>
                                            <p:strVal val="#ppt_x"/>
                                          </p:val>
                                        </p:tav>
                                        <p:tav tm="100000">
                                          <p:val>
                                            <p:strVal val="#ppt_x"/>
                                          </p:val>
                                        </p:tav>
                                      </p:tavLst>
                                    </p:anim>
                                    <p:anim calcmode="lin" valueType="num">
                                      <p:cBhvr additive="base">
                                        <p:cTn id="54" dur="500" fill="hold"/>
                                        <p:tgtEl>
                                          <p:spTgt spid="37"/>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38"/>
                                        </p:tgtEl>
                                        <p:attrNameLst>
                                          <p:attrName>style.visibility</p:attrName>
                                        </p:attrNameLst>
                                      </p:cBhvr>
                                      <p:to>
                                        <p:strVal val="visible"/>
                                      </p:to>
                                    </p:set>
                                    <p:anim calcmode="lin" valueType="num">
                                      <p:cBhvr additive="base">
                                        <p:cTn id="57" dur="500" fill="hold"/>
                                        <p:tgtEl>
                                          <p:spTgt spid="38"/>
                                        </p:tgtEl>
                                        <p:attrNameLst>
                                          <p:attrName>ppt_x</p:attrName>
                                        </p:attrNameLst>
                                      </p:cBhvr>
                                      <p:tavLst>
                                        <p:tav tm="0">
                                          <p:val>
                                            <p:strVal val="#ppt_x"/>
                                          </p:val>
                                        </p:tav>
                                        <p:tav tm="100000">
                                          <p:val>
                                            <p:strVal val="#ppt_x"/>
                                          </p:val>
                                        </p:tav>
                                      </p:tavLst>
                                    </p:anim>
                                    <p:anim calcmode="lin" valueType="num">
                                      <p:cBhvr additive="base">
                                        <p:cTn id="58" dur="500" fill="hold"/>
                                        <p:tgtEl>
                                          <p:spTgt spid="3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5" grpId="0"/>
      <p:bldP spid="16" grpId="0" animBg="1"/>
      <p:bldP spid="17" grpId="0" animBg="1"/>
      <p:bldP spid="18" grpId="0"/>
      <p:bldP spid="19" grpId="0"/>
      <p:bldP spid="20" grpId="0"/>
      <p:bldP spid="31" grpId="0" animBg="1"/>
      <p:bldP spid="33" grpId="0" animBg="1"/>
      <p:bldP spid="37" grpId="0" animBg="1"/>
      <p:bldP spid="38"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9" cstate="print">
            <a:extLst>
              <a:ext uri="{28A0092B-C50C-407E-A947-70E740481C1C}">
                <a14:useLocalDpi xmlns:a14="http://schemas.microsoft.com/office/drawing/2010/main" val="0"/>
              </a:ext>
            </a:extLst>
          </a:blip>
          <a:srcRect b="30441"/>
          <a:stretch>
            <a:fillRect/>
          </a:stretch>
        </p:blipFill>
        <p:spPr>
          <a:xfrm>
            <a:off x="-461647" y="1513205"/>
            <a:ext cx="10104755" cy="3642360"/>
          </a:xfrm>
          <a:prstGeom prst="rect">
            <a:avLst/>
          </a:prstGeom>
        </p:spPr>
      </p:pic>
      <p:pic>
        <p:nvPicPr>
          <p:cNvPr id="9" name="图片 8"/>
          <p:cNvPicPr>
            <a:picLocks noChangeAspect="1"/>
          </p:cNvPicPr>
          <p:nvPr/>
        </p:nvPicPr>
        <p:blipFill rotWithShape="1">
          <a:blip r:embed="rId10" cstate="hqprint">
            <a:duotone>
              <a:schemeClr val="accent5">
                <a:shade val="45000"/>
                <a:satMod val="135000"/>
              </a:schemeClr>
              <a:prstClr val="white"/>
            </a:duotone>
            <a:extLst>
              <a:ext uri="{28A0092B-C50C-407E-A947-70E740481C1C}">
                <a14:useLocalDpi xmlns:a14="http://schemas.microsoft.com/office/drawing/2010/main" val="0"/>
              </a:ext>
            </a:extLst>
          </a:blip>
          <a:srcRect l="-317" r="8103" b="51077"/>
          <a:stretch>
            <a:fillRect/>
          </a:stretch>
        </p:blipFill>
        <p:spPr>
          <a:xfrm>
            <a:off x="-121671" y="3801033"/>
            <a:ext cx="9431020" cy="1614805"/>
          </a:xfrm>
          <a:prstGeom prst="rect">
            <a:avLst/>
          </a:prstGeom>
        </p:spPr>
      </p:pic>
      <p:grpSp>
        <p:nvGrpSpPr>
          <p:cNvPr id="2" name="组合 1"/>
          <p:cNvGrpSpPr/>
          <p:nvPr/>
        </p:nvGrpSpPr>
        <p:grpSpPr>
          <a:xfrm>
            <a:off x="2390137" y="2930525"/>
            <a:ext cx="4401185" cy="529590"/>
            <a:chOff x="3804" y="3521"/>
            <a:chExt cx="6931" cy="834"/>
          </a:xfrm>
        </p:grpSpPr>
        <p:sp>
          <p:nvSpPr>
            <p:cNvPr id="22" name="PA-任意多边形 21"/>
            <p:cNvSpPr/>
            <p:nvPr>
              <p:custDataLst>
                <p:tags r:id="rId1"/>
              </p:custDataLst>
            </p:nvPr>
          </p:nvSpPr>
          <p:spPr>
            <a:xfrm>
              <a:off x="3804" y="3536"/>
              <a:ext cx="628" cy="803"/>
            </a:xfrm>
            <a:custGeom>
              <a:avLst/>
              <a:gdLst/>
              <a:ahLst/>
              <a:cxnLst/>
              <a:rect l="l" t="t" r="r" b="b"/>
              <a:pathLst>
                <a:path w="532066" h="680199">
                  <a:moveTo>
                    <a:pt x="0" y="0"/>
                  </a:moveTo>
                  <a:lnTo>
                    <a:pt x="532066" y="0"/>
                  </a:lnTo>
                  <a:lnTo>
                    <a:pt x="532066" y="135217"/>
                  </a:lnTo>
                  <a:lnTo>
                    <a:pt x="347358" y="135217"/>
                  </a:lnTo>
                  <a:lnTo>
                    <a:pt x="347358" y="680199"/>
                  </a:lnTo>
                  <a:lnTo>
                    <a:pt x="183794" y="680199"/>
                  </a:lnTo>
                  <a:lnTo>
                    <a:pt x="183794" y="135217"/>
                  </a:lnTo>
                  <a:lnTo>
                    <a:pt x="0" y="135217"/>
                  </a:lnTo>
                  <a:close/>
                </a:path>
              </a:pathLst>
            </a:custGeom>
            <a:gradFill flip="none" rotWithShape="1">
              <a:gsLst>
                <a:gs pos="52000">
                  <a:srgbClr val="07FFFD"/>
                </a:gs>
                <a:gs pos="100000">
                  <a:srgbClr val="002B9B">
                    <a:alpha val="80000"/>
                  </a:srgbClr>
                </a:gs>
              </a:gsLst>
              <a:lin ang="0" scaled="1"/>
              <a:tileRect/>
            </a:gradFill>
            <a:ln>
              <a:noFill/>
            </a:ln>
            <a:effectLst/>
          </p:spPr>
          <p:txBody>
            <a:bodyPr rot="0" spcFirstLastPara="0" vertOverflow="overflow" horzOverflow="overflow" vert="horz" wrap="square" lIns="68580" tIns="34290" rIns="68580" bIns="34290" numCol="1" spcCol="0" rtlCol="0" fromWordArt="0" anchor="t" anchorCtr="0" forceAA="0" compatLnSpc="1">
              <a:noAutofit/>
            </a:bodyPr>
            <a:lstStyle/>
            <a:p>
              <a:endParaRPr lang="zh-CN" altLang="en-US" sz="5400" dirty="0">
                <a:gradFill flip="none" rotWithShape="1">
                  <a:gsLst>
                    <a:gs pos="52000">
                      <a:srgbClr val="07FFFD"/>
                    </a:gs>
                    <a:gs pos="100000">
                      <a:srgbClr val="002B9B">
                        <a:alpha val="80000"/>
                      </a:srgbClr>
                    </a:gs>
                  </a:gsLst>
                  <a:lin ang="0" scaled="1"/>
                  <a:tileRect/>
                </a:gradFill>
                <a:latin typeface="庞门正道标题体" panose="02010600030101010101" pitchFamily="2" charset="-122"/>
                <a:ea typeface="庞门正道标题体" panose="02010600030101010101" pitchFamily="2" charset="-122"/>
              </a:endParaRPr>
            </a:p>
          </p:txBody>
        </p:sp>
        <p:sp>
          <p:nvSpPr>
            <p:cNvPr id="24" name="PA-任意多边形 23"/>
            <p:cNvSpPr/>
            <p:nvPr>
              <p:custDataLst>
                <p:tags r:id="rId2"/>
              </p:custDataLst>
            </p:nvPr>
          </p:nvSpPr>
          <p:spPr>
            <a:xfrm>
              <a:off x="5129" y="3536"/>
              <a:ext cx="649" cy="803"/>
            </a:xfrm>
            <a:custGeom>
              <a:avLst/>
              <a:gdLst/>
              <a:ahLst/>
              <a:cxnLst/>
              <a:rect l="l" t="t" r="r" b="b"/>
              <a:pathLst>
                <a:path w="549440" h="680199">
                  <a:moveTo>
                    <a:pt x="0" y="0"/>
                  </a:moveTo>
                  <a:lnTo>
                    <a:pt x="163563" y="0"/>
                  </a:lnTo>
                  <a:lnTo>
                    <a:pt x="163563" y="258775"/>
                  </a:lnTo>
                  <a:lnTo>
                    <a:pt x="387705" y="258775"/>
                  </a:lnTo>
                  <a:lnTo>
                    <a:pt x="387705" y="0"/>
                  </a:lnTo>
                  <a:lnTo>
                    <a:pt x="549440" y="0"/>
                  </a:lnTo>
                  <a:lnTo>
                    <a:pt x="549440" y="680199"/>
                  </a:lnTo>
                  <a:lnTo>
                    <a:pt x="387705" y="680199"/>
                  </a:lnTo>
                  <a:lnTo>
                    <a:pt x="387705" y="400393"/>
                  </a:lnTo>
                  <a:lnTo>
                    <a:pt x="163563" y="400393"/>
                  </a:lnTo>
                  <a:lnTo>
                    <a:pt x="163563" y="680199"/>
                  </a:lnTo>
                  <a:lnTo>
                    <a:pt x="0" y="680199"/>
                  </a:lnTo>
                  <a:close/>
                </a:path>
              </a:pathLst>
            </a:custGeom>
            <a:gradFill flip="none" rotWithShape="1">
              <a:gsLst>
                <a:gs pos="52000">
                  <a:srgbClr val="07FFFD"/>
                </a:gs>
                <a:gs pos="100000">
                  <a:srgbClr val="002B9B">
                    <a:alpha val="80000"/>
                  </a:srgbClr>
                </a:gs>
              </a:gsLst>
              <a:lin ang="0" scaled="1"/>
              <a:tileRect/>
            </a:gradFill>
            <a:ln>
              <a:noFill/>
            </a:ln>
            <a:effectLst/>
          </p:spPr>
          <p:txBody>
            <a:bodyPr rot="0" spcFirstLastPara="0" vertOverflow="overflow" horzOverflow="overflow" vert="horz" wrap="square" lIns="68580" tIns="34290" rIns="68580" bIns="34290" numCol="1" spcCol="0" rtlCol="0" fromWordArt="0" anchor="t" anchorCtr="0" forceAA="0" compatLnSpc="1">
              <a:noAutofit/>
            </a:bodyPr>
            <a:lstStyle/>
            <a:p>
              <a:endParaRPr lang="zh-CN" altLang="en-US" sz="5400" dirty="0">
                <a:gradFill flip="none" rotWithShape="1">
                  <a:gsLst>
                    <a:gs pos="52000">
                      <a:srgbClr val="07FFFD"/>
                    </a:gs>
                    <a:gs pos="100000">
                      <a:srgbClr val="002B9B">
                        <a:alpha val="80000"/>
                      </a:srgbClr>
                    </a:gs>
                  </a:gsLst>
                  <a:lin ang="0" scaled="1"/>
                  <a:tileRect/>
                </a:gradFill>
                <a:latin typeface="庞门正道标题体" panose="02010600030101010101" pitchFamily="2" charset="-122"/>
                <a:ea typeface="庞门正道标题体" panose="02010600030101010101" pitchFamily="2" charset="-122"/>
              </a:endParaRPr>
            </a:p>
          </p:txBody>
        </p:sp>
        <p:sp>
          <p:nvSpPr>
            <p:cNvPr id="26" name="PA-任意多边形 25"/>
            <p:cNvSpPr/>
            <p:nvPr>
              <p:custDataLst>
                <p:tags r:id="rId3"/>
              </p:custDataLst>
            </p:nvPr>
          </p:nvSpPr>
          <p:spPr>
            <a:xfrm>
              <a:off x="6290" y="3536"/>
              <a:ext cx="730" cy="803"/>
            </a:xfrm>
            <a:custGeom>
              <a:avLst/>
              <a:gdLst/>
              <a:ahLst/>
              <a:cxnLst/>
              <a:rect l="l" t="t" r="r" b="b"/>
              <a:pathLst>
                <a:path w="618020" h="680199">
                  <a:moveTo>
                    <a:pt x="303525" y="121501"/>
                  </a:moveTo>
                  <a:cubicBezTo>
                    <a:pt x="295240" y="157596"/>
                    <a:pt x="286669" y="194493"/>
                    <a:pt x="277813" y="232189"/>
                  </a:cubicBezTo>
                  <a:cubicBezTo>
                    <a:pt x="268956" y="269886"/>
                    <a:pt x="260156" y="305867"/>
                    <a:pt x="251414" y="340133"/>
                  </a:cubicBezTo>
                  <a:lnTo>
                    <a:pt x="236786" y="397764"/>
                  </a:lnTo>
                  <a:lnTo>
                    <a:pt x="375750" y="397764"/>
                  </a:lnTo>
                  <a:lnTo>
                    <a:pt x="361122" y="340133"/>
                  </a:lnTo>
                  <a:cubicBezTo>
                    <a:pt x="352018" y="305752"/>
                    <a:pt x="343028" y="269542"/>
                    <a:pt x="334152" y="231503"/>
                  </a:cubicBezTo>
                  <a:cubicBezTo>
                    <a:pt x="325277" y="193463"/>
                    <a:pt x="316287" y="156796"/>
                    <a:pt x="307182" y="121501"/>
                  </a:cubicBezTo>
                  <a:close/>
                  <a:moveTo>
                    <a:pt x="211188" y="0"/>
                  </a:moveTo>
                  <a:lnTo>
                    <a:pt x="406834" y="0"/>
                  </a:lnTo>
                  <a:lnTo>
                    <a:pt x="618020" y="680199"/>
                  </a:lnTo>
                  <a:lnTo>
                    <a:pt x="446146" y="680199"/>
                  </a:lnTo>
                  <a:lnTo>
                    <a:pt x="406834" y="523837"/>
                  </a:lnTo>
                  <a:lnTo>
                    <a:pt x="205703" y="523837"/>
                  </a:lnTo>
                  <a:lnTo>
                    <a:pt x="166391" y="680199"/>
                  </a:lnTo>
                  <a:lnTo>
                    <a:pt x="0" y="680199"/>
                  </a:lnTo>
                  <a:close/>
                </a:path>
              </a:pathLst>
            </a:custGeom>
            <a:gradFill flip="none" rotWithShape="1">
              <a:gsLst>
                <a:gs pos="52000">
                  <a:srgbClr val="07FFFD"/>
                </a:gs>
                <a:gs pos="100000">
                  <a:srgbClr val="002B9B">
                    <a:alpha val="80000"/>
                  </a:srgbClr>
                </a:gs>
              </a:gsLst>
              <a:lin ang="0" scaled="1"/>
              <a:tileRect/>
            </a:gradFill>
            <a:ln>
              <a:noFill/>
            </a:ln>
            <a:effectLst/>
          </p:spPr>
          <p:txBody>
            <a:bodyPr rot="0" spcFirstLastPara="0" vertOverflow="overflow" horzOverflow="overflow" vert="horz" wrap="square" lIns="68580" tIns="34290" rIns="68580" bIns="34290" numCol="1" spcCol="0" rtlCol="0" fromWordArt="0" anchor="t" anchorCtr="0" forceAA="0" compatLnSpc="1">
              <a:noAutofit/>
            </a:bodyPr>
            <a:lstStyle/>
            <a:p>
              <a:endParaRPr lang="zh-CN" altLang="en-US" sz="5400" dirty="0">
                <a:gradFill flip="none" rotWithShape="1">
                  <a:gsLst>
                    <a:gs pos="52000">
                      <a:srgbClr val="07FFFD"/>
                    </a:gs>
                    <a:gs pos="100000">
                      <a:srgbClr val="002B9B">
                        <a:alpha val="80000"/>
                      </a:srgbClr>
                    </a:gs>
                  </a:gsLst>
                  <a:lin ang="0" scaled="1"/>
                  <a:tileRect/>
                </a:gradFill>
                <a:latin typeface="庞门正道标题体" panose="02010600030101010101" pitchFamily="2" charset="-122"/>
                <a:ea typeface="庞门正道标题体" panose="02010600030101010101" pitchFamily="2" charset="-122"/>
              </a:endParaRPr>
            </a:p>
          </p:txBody>
        </p:sp>
        <p:sp>
          <p:nvSpPr>
            <p:cNvPr id="28" name="PA-任意多边形 27"/>
            <p:cNvSpPr/>
            <p:nvPr>
              <p:custDataLst>
                <p:tags r:id="rId4"/>
              </p:custDataLst>
            </p:nvPr>
          </p:nvSpPr>
          <p:spPr>
            <a:xfrm>
              <a:off x="7654" y="3536"/>
              <a:ext cx="638" cy="803"/>
            </a:xfrm>
            <a:custGeom>
              <a:avLst/>
              <a:gdLst/>
              <a:ahLst/>
              <a:cxnLst/>
              <a:rect l="l" t="t" r="r" b="b"/>
              <a:pathLst>
                <a:path w="540296" h="680199">
                  <a:moveTo>
                    <a:pt x="0" y="0"/>
                  </a:moveTo>
                  <a:lnTo>
                    <a:pt x="166312" y="0"/>
                  </a:lnTo>
                  <a:lnTo>
                    <a:pt x="335561" y="325471"/>
                  </a:lnTo>
                  <a:lnTo>
                    <a:pt x="402323" y="476322"/>
                  </a:lnTo>
                  <a:lnTo>
                    <a:pt x="406892" y="476322"/>
                  </a:lnTo>
                  <a:cubicBezTo>
                    <a:pt x="401980" y="439333"/>
                    <a:pt x="397183" y="398573"/>
                    <a:pt x="392500" y="354042"/>
                  </a:cubicBezTo>
                  <a:cubicBezTo>
                    <a:pt x="387818" y="309510"/>
                    <a:pt x="385305" y="266464"/>
                    <a:pt x="384962" y="224904"/>
                  </a:cubicBezTo>
                  <a:lnTo>
                    <a:pt x="384962" y="0"/>
                  </a:lnTo>
                  <a:lnTo>
                    <a:pt x="540296" y="0"/>
                  </a:lnTo>
                  <a:lnTo>
                    <a:pt x="540296" y="680199"/>
                  </a:lnTo>
                  <a:lnTo>
                    <a:pt x="373985" y="680199"/>
                  </a:lnTo>
                  <a:lnTo>
                    <a:pt x="205651" y="351985"/>
                  </a:lnTo>
                  <a:lnTo>
                    <a:pt x="138887" y="202962"/>
                  </a:lnTo>
                  <a:lnTo>
                    <a:pt x="134318" y="202962"/>
                  </a:lnTo>
                  <a:cubicBezTo>
                    <a:pt x="138392" y="241494"/>
                    <a:pt x="142808" y="282597"/>
                    <a:pt x="147567" y="326271"/>
                  </a:cubicBezTo>
                  <a:cubicBezTo>
                    <a:pt x="152326" y="369946"/>
                    <a:pt x="154915" y="412649"/>
                    <a:pt x="155333" y="454380"/>
                  </a:cubicBezTo>
                  <a:lnTo>
                    <a:pt x="155333" y="680199"/>
                  </a:lnTo>
                  <a:lnTo>
                    <a:pt x="0" y="680199"/>
                  </a:lnTo>
                  <a:close/>
                </a:path>
              </a:pathLst>
            </a:custGeom>
            <a:gradFill flip="none" rotWithShape="1">
              <a:gsLst>
                <a:gs pos="52000">
                  <a:srgbClr val="07FFFD"/>
                </a:gs>
                <a:gs pos="100000">
                  <a:srgbClr val="002B9B">
                    <a:alpha val="80000"/>
                  </a:srgbClr>
                </a:gs>
              </a:gsLst>
              <a:lin ang="0" scaled="1"/>
              <a:tileRect/>
            </a:gradFill>
            <a:ln>
              <a:noFill/>
            </a:ln>
            <a:effectLst/>
          </p:spPr>
          <p:txBody>
            <a:bodyPr rot="0" spcFirstLastPara="0" vertOverflow="overflow" horzOverflow="overflow" vert="horz" wrap="square" lIns="68580" tIns="34290" rIns="68580" bIns="34290" numCol="1" spcCol="0" rtlCol="0" fromWordArt="0" anchor="t" anchorCtr="0" forceAA="0" compatLnSpc="1">
              <a:noAutofit/>
            </a:bodyPr>
            <a:lstStyle/>
            <a:p>
              <a:endParaRPr lang="zh-CN" altLang="en-US" sz="5400" dirty="0">
                <a:gradFill flip="none" rotWithShape="1">
                  <a:gsLst>
                    <a:gs pos="52000">
                      <a:srgbClr val="07FFFD"/>
                    </a:gs>
                    <a:gs pos="100000">
                      <a:srgbClr val="002B9B">
                        <a:alpha val="80000"/>
                      </a:srgbClr>
                    </a:gs>
                  </a:gsLst>
                  <a:lin ang="0" scaled="1"/>
                  <a:tileRect/>
                </a:gradFill>
                <a:latin typeface="庞门正道标题体" panose="02010600030101010101" pitchFamily="2" charset="-122"/>
                <a:ea typeface="庞门正道标题体" panose="02010600030101010101" pitchFamily="2" charset="-122"/>
              </a:endParaRPr>
            </a:p>
          </p:txBody>
        </p:sp>
        <p:sp>
          <p:nvSpPr>
            <p:cNvPr id="30" name="PA-任意多边形 29"/>
            <p:cNvSpPr/>
            <p:nvPr>
              <p:custDataLst>
                <p:tags r:id="rId5"/>
              </p:custDataLst>
            </p:nvPr>
          </p:nvSpPr>
          <p:spPr>
            <a:xfrm>
              <a:off x="8917" y="3536"/>
              <a:ext cx="681" cy="803"/>
            </a:xfrm>
            <a:custGeom>
              <a:avLst/>
              <a:gdLst/>
              <a:ahLst/>
              <a:cxnLst/>
              <a:rect l="l" t="t" r="r" b="b"/>
              <a:pathLst>
                <a:path w="576872" h="680199">
                  <a:moveTo>
                    <a:pt x="0" y="0"/>
                  </a:moveTo>
                  <a:lnTo>
                    <a:pt x="163563" y="0"/>
                  </a:lnTo>
                  <a:lnTo>
                    <a:pt x="163563" y="268788"/>
                  </a:lnTo>
                  <a:lnTo>
                    <a:pt x="166306" y="268788"/>
                  </a:lnTo>
                  <a:lnTo>
                    <a:pt x="359245" y="0"/>
                  </a:lnTo>
                  <a:lnTo>
                    <a:pt x="538467" y="0"/>
                  </a:lnTo>
                  <a:lnTo>
                    <a:pt x="332727" y="272445"/>
                  </a:lnTo>
                  <a:lnTo>
                    <a:pt x="576872" y="680199"/>
                  </a:lnTo>
                  <a:lnTo>
                    <a:pt x="397649" y="680199"/>
                  </a:lnTo>
                  <a:lnTo>
                    <a:pt x="237629" y="401354"/>
                  </a:lnTo>
                  <a:lnTo>
                    <a:pt x="163563" y="501921"/>
                  </a:lnTo>
                  <a:lnTo>
                    <a:pt x="163563" y="680199"/>
                  </a:lnTo>
                  <a:lnTo>
                    <a:pt x="0" y="680199"/>
                  </a:lnTo>
                  <a:close/>
                </a:path>
              </a:pathLst>
            </a:custGeom>
            <a:gradFill flip="none" rotWithShape="1">
              <a:gsLst>
                <a:gs pos="52000">
                  <a:srgbClr val="07FFFD"/>
                </a:gs>
                <a:gs pos="100000">
                  <a:srgbClr val="002B9B">
                    <a:alpha val="80000"/>
                  </a:srgbClr>
                </a:gs>
              </a:gsLst>
              <a:lin ang="0" scaled="1"/>
              <a:tileRect/>
            </a:gradFill>
            <a:ln>
              <a:noFill/>
            </a:ln>
            <a:effectLst/>
          </p:spPr>
          <p:txBody>
            <a:bodyPr rot="0" spcFirstLastPara="0" vertOverflow="overflow" horzOverflow="overflow" vert="horz" wrap="square" lIns="68580" tIns="34290" rIns="68580" bIns="34290" numCol="1" spcCol="0" rtlCol="0" fromWordArt="0" anchor="t" anchorCtr="0" forceAA="0" compatLnSpc="1">
              <a:noAutofit/>
            </a:bodyPr>
            <a:lstStyle/>
            <a:p>
              <a:endParaRPr lang="zh-CN" altLang="en-US" sz="5400" dirty="0">
                <a:gradFill flip="none" rotWithShape="1">
                  <a:gsLst>
                    <a:gs pos="52000">
                      <a:srgbClr val="07FFFD"/>
                    </a:gs>
                    <a:gs pos="100000">
                      <a:srgbClr val="002B9B">
                        <a:alpha val="80000"/>
                      </a:srgbClr>
                    </a:gs>
                  </a:gsLst>
                  <a:lin ang="0" scaled="1"/>
                  <a:tileRect/>
                </a:gradFill>
                <a:latin typeface="庞门正道标题体" panose="02010600030101010101" pitchFamily="2" charset="-122"/>
                <a:ea typeface="庞门正道标题体" panose="02010600030101010101" pitchFamily="2" charset="-122"/>
              </a:endParaRPr>
            </a:p>
          </p:txBody>
        </p:sp>
        <p:sp>
          <p:nvSpPr>
            <p:cNvPr id="32" name="PA-任意多边形 31"/>
            <p:cNvSpPr/>
            <p:nvPr>
              <p:custDataLst>
                <p:tags r:id="rId6"/>
              </p:custDataLst>
            </p:nvPr>
          </p:nvSpPr>
          <p:spPr>
            <a:xfrm>
              <a:off x="10129" y="3521"/>
              <a:ext cx="607" cy="834"/>
            </a:xfrm>
            <a:custGeom>
              <a:avLst/>
              <a:gdLst/>
              <a:ahLst/>
              <a:cxnLst/>
              <a:rect l="l" t="t" r="r" b="b"/>
              <a:pathLst>
                <a:path w="513778" h="705803">
                  <a:moveTo>
                    <a:pt x="272436" y="0"/>
                  </a:moveTo>
                  <a:cubicBezTo>
                    <a:pt x="312369" y="19"/>
                    <a:pt x="351654" y="7519"/>
                    <a:pt x="390291" y="22499"/>
                  </a:cubicBezTo>
                  <a:cubicBezTo>
                    <a:pt x="428928" y="37479"/>
                    <a:pt x="463389" y="59826"/>
                    <a:pt x="493675" y="89538"/>
                  </a:cubicBezTo>
                  <a:lnTo>
                    <a:pt x="412349" y="191922"/>
                  </a:lnTo>
                  <a:cubicBezTo>
                    <a:pt x="390247" y="174944"/>
                    <a:pt x="367966" y="162024"/>
                    <a:pt x="345505" y="153165"/>
                  </a:cubicBezTo>
                  <a:cubicBezTo>
                    <a:pt x="323044" y="144305"/>
                    <a:pt x="298687" y="139846"/>
                    <a:pt x="272436" y="139789"/>
                  </a:cubicBezTo>
                  <a:cubicBezTo>
                    <a:pt x="247024" y="139865"/>
                    <a:pt x="227159" y="144743"/>
                    <a:pt x="212842" y="154422"/>
                  </a:cubicBezTo>
                  <a:cubicBezTo>
                    <a:pt x="198525" y="164102"/>
                    <a:pt x="191243" y="178126"/>
                    <a:pt x="190995" y="196495"/>
                  </a:cubicBezTo>
                  <a:cubicBezTo>
                    <a:pt x="191529" y="214578"/>
                    <a:pt x="201213" y="228946"/>
                    <a:pt x="220048" y="239598"/>
                  </a:cubicBezTo>
                  <a:cubicBezTo>
                    <a:pt x="238884" y="250250"/>
                    <a:pt x="263667" y="261187"/>
                    <a:pt x="294398" y="272411"/>
                  </a:cubicBezTo>
                  <a:lnTo>
                    <a:pt x="379453" y="306253"/>
                  </a:lnTo>
                  <a:cubicBezTo>
                    <a:pt x="421829" y="322831"/>
                    <a:pt x="454725" y="346155"/>
                    <a:pt x="478141" y="376224"/>
                  </a:cubicBezTo>
                  <a:cubicBezTo>
                    <a:pt x="501556" y="406293"/>
                    <a:pt x="513436" y="445166"/>
                    <a:pt x="513778" y="492842"/>
                  </a:cubicBezTo>
                  <a:cubicBezTo>
                    <a:pt x="513621" y="531162"/>
                    <a:pt x="503376" y="566362"/>
                    <a:pt x="483043" y="598441"/>
                  </a:cubicBezTo>
                  <a:cubicBezTo>
                    <a:pt x="462711" y="630521"/>
                    <a:pt x="433233" y="656302"/>
                    <a:pt x="394610" y="675784"/>
                  </a:cubicBezTo>
                  <a:cubicBezTo>
                    <a:pt x="355987" y="695267"/>
                    <a:pt x="309162" y="705273"/>
                    <a:pt x="254135" y="705803"/>
                  </a:cubicBezTo>
                  <a:cubicBezTo>
                    <a:pt x="209127" y="705784"/>
                    <a:pt x="164478" y="697599"/>
                    <a:pt x="120187" y="681248"/>
                  </a:cubicBezTo>
                  <a:cubicBezTo>
                    <a:pt x="75896" y="664897"/>
                    <a:pt x="35834" y="640495"/>
                    <a:pt x="0" y="608041"/>
                  </a:cubicBezTo>
                  <a:lnTo>
                    <a:pt x="92308" y="495586"/>
                  </a:lnTo>
                  <a:cubicBezTo>
                    <a:pt x="117017" y="516489"/>
                    <a:pt x="143904" y="533220"/>
                    <a:pt x="172967" y="545777"/>
                  </a:cubicBezTo>
                  <a:cubicBezTo>
                    <a:pt x="202030" y="558335"/>
                    <a:pt x="230306" y="564775"/>
                    <a:pt x="257795" y="565099"/>
                  </a:cubicBezTo>
                  <a:cubicBezTo>
                    <a:pt x="287916" y="564909"/>
                    <a:pt x="310259" y="559573"/>
                    <a:pt x="324824" y="549093"/>
                  </a:cubicBezTo>
                  <a:cubicBezTo>
                    <a:pt x="339389" y="538613"/>
                    <a:pt x="346634" y="524131"/>
                    <a:pt x="346557" y="505647"/>
                  </a:cubicBezTo>
                  <a:cubicBezTo>
                    <a:pt x="346214" y="486782"/>
                    <a:pt x="337521" y="472148"/>
                    <a:pt x="320478" y="461744"/>
                  </a:cubicBezTo>
                  <a:cubicBezTo>
                    <a:pt x="303434" y="451340"/>
                    <a:pt x="280100" y="440364"/>
                    <a:pt x="250475" y="428816"/>
                  </a:cubicBezTo>
                  <a:lnTo>
                    <a:pt x="163583" y="392230"/>
                  </a:lnTo>
                  <a:cubicBezTo>
                    <a:pt x="126651" y="378225"/>
                    <a:pt x="94745" y="355930"/>
                    <a:pt x="67865" y="325346"/>
                  </a:cubicBezTo>
                  <a:cubicBezTo>
                    <a:pt x="40985" y="294763"/>
                    <a:pt x="26897" y="254861"/>
                    <a:pt x="25603" y="205641"/>
                  </a:cubicBezTo>
                  <a:cubicBezTo>
                    <a:pt x="26857" y="147077"/>
                    <a:pt x="49935" y="98519"/>
                    <a:pt x="94836" y="59967"/>
                  </a:cubicBezTo>
                  <a:cubicBezTo>
                    <a:pt x="139737" y="21415"/>
                    <a:pt x="198937" y="1426"/>
                    <a:pt x="272436" y="0"/>
                  </a:cubicBezTo>
                  <a:close/>
                </a:path>
              </a:pathLst>
            </a:custGeom>
            <a:gradFill flip="none" rotWithShape="1">
              <a:gsLst>
                <a:gs pos="52000">
                  <a:srgbClr val="07FFFD"/>
                </a:gs>
                <a:gs pos="100000">
                  <a:srgbClr val="002B9B">
                    <a:alpha val="80000"/>
                  </a:srgbClr>
                </a:gs>
              </a:gsLst>
              <a:lin ang="0" scaled="1"/>
              <a:tileRect/>
            </a:gradFill>
            <a:ln>
              <a:noFill/>
            </a:ln>
            <a:effectLst/>
          </p:spPr>
          <p:txBody>
            <a:bodyPr rot="0" spcFirstLastPara="0" vertOverflow="overflow" horzOverflow="overflow" vert="horz" wrap="square" lIns="68580" tIns="34290" rIns="68580" bIns="34290" numCol="1" spcCol="0" rtlCol="0" fromWordArt="0" anchor="t" anchorCtr="0" forceAA="0" compatLnSpc="1">
              <a:noAutofit/>
            </a:bodyPr>
            <a:lstStyle/>
            <a:p>
              <a:endParaRPr lang="zh-CN" altLang="en-US" sz="5400" dirty="0">
                <a:gradFill flip="none" rotWithShape="1">
                  <a:gsLst>
                    <a:gs pos="52000">
                      <a:srgbClr val="07FFFD"/>
                    </a:gs>
                    <a:gs pos="100000">
                      <a:srgbClr val="002B9B">
                        <a:alpha val="80000"/>
                      </a:srgbClr>
                    </a:gs>
                  </a:gsLst>
                  <a:lin ang="0" scaled="1"/>
                  <a:tileRect/>
                </a:gradFill>
                <a:latin typeface="庞门正道标题体" panose="02010600030101010101" pitchFamily="2" charset="-122"/>
                <a:ea typeface="庞门正道标题体" panose="02010600030101010101" pitchFamily="2" charset="-122"/>
              </a:endParaRPr>
            </a:p>
          </p:txBody>
        </p:sp>
      </p:grpSp>
      <p:sp>
        <p:nvSpPr>
          <p:cNvPr id="11" name="矩形 18"/>
          <p:cNvSpPr/>
          <p:nvPr/>
        </p:nvSpPr>
        <p:spPr>
          <a:xfrm>
            <a:off x="3333938" y="820575"/>
            <a:ext cx="2519803" cy="646331"/>
          </a:xfrm>
          <a:prstGeom prst="rect">
            <a:avLst/>
          </a:prstGeom>
        </p:spPr>
        <p:txBody>
          <a:bodyPr wrap="square">
            <a:spAutoFit/>
          </a:bodyPr>
          <a:lstStyle/>
          <a:p>
            <a:pPr algn="ctr"/>
            <a:r>
              <a:rPr lang="en-US" altLang="zh-CN" sz="3600" dirty="0" err="1">
                <a:solidFill>
                  <a:srgbClr val="07F0F6"/>
                </a:solidFill>
                <a:latin typeface="Nunito" pitchFamily="2" charset="-52"/>
                <a:ea typeface="方正正中黑简体" panose="02000000000000000000" pitchFamily="2" charset="-122"/>
              </a:rPr>
              <a:t>OgunCAD</a:t>
            </a:r>
            <a:endParaRPr lang="zh-CN" altLang="en-US" sz="3600" dirty="0">
              <a:solidFill>
                <a:srgbClr val="07F0F6"/>
              </a:solidFill>
              <a:latin typeface="Nunito" pitchFamily="2" charset="-52"/>
              <a:ea typeface="方正正中黑简体" panose="02000000000000000000" pitchFamily="2" charset="-122"/>
            </a:endParaRPr>
          </a:p>
        </p:txBody>
      </p:sp>
      <p:pic>
        <p:nvPicPr>
          <p:cNvPr id="12" name="图片 3"/>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2875019" y="-519450"/>
            <a:ext cx="3326382" cy="3326382"/>
          </a:xfrm>
          <a:prstGeom prst="rect">
            <a:avLst/>
          </a:prstGeom>
        </p:spPr>
      </p:pic>
    </p:spTree>
    <p:extLst>
      <p:ext uri="{BB962C8B-B14F-4D97-AF65-F5344CB8AC3E}">
        <p14:creationId xmlns:p14="http://schemas.microsoft.com/office/powerpoint/2010/main" val="2057443797"/>
      </p:ext>
    </p:extLst>
  </p:cSld>
  <p:clrMapOvr>
    <a:masterClrMapping/>
  </p:clrMapOvr>
  <mc:AlternateContent xmlns:mc="http://schemas.openxmlformats.org/markup-compatibility/2006">
    <mc:Choice xmlns:p14="http://schemas.microsoft.com/office/powerpoint/2010/main" Requires="p14">
      <p:transition spd="slow" p14:dur="3500" advClick="0" advTm="10000">
        <p14:reveal/>
      </p:transition>
    </mc:Choice>
    <mc:Fallback>
      <p:transition spd="slow" advClick="0" advTm="10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000" fill="hold">
                                          <p:stCondLst>
                                            <p:cond delay="0"/>
                                          </p:stCondLst>
                                        </p:cTn>
                                        <p:tgtEl>
                                          <p:spTgt spid="6"/>
                                        </p:tgtEl>
                                        <p:attrNameLst>
                                          <p:attrName>style.visibility</p:attrName>
                                        </p:attrNameLst>
                                      </p:cBhvr>
                                      <p:to>
                                        <p:strVal val="visible"/>
                                      </p:to>
                                    </p:set>
                                    <p:animEffect transition="in" filter="fade">
                                      <p:cBhvr>
                                        <p:cTn id="11" dur="1000"/>
                                        <p:tgtEl>
                                          <p:spTgt spid="6"/>
                                        </p:tgtEl>
                                      </p:cBhvr>
                                    </p:animEffect>
                                  </p:childTnLst>
                                </p:cTn>
                              </p:par>
                            </p:childTnLst>
                          </p:cTn>
                        </p:par>
                        <p:par>
                          <p:cTn id="12" fill="hold">
                            <p:stCondLst>
                              <p:cond delay="1500"/>
                            </p:stCondLst>
                            <p:childTnLst>
                              <p:par>
                                <p:cTn id="13" presetID="6" presetClass="entr" presetSubtype="16" fill="hold" grpId="0"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circle(in)">
                                      <p:cBhvr>
                                        <p:cTn id="15" dur="600"/>
                                        <p:tgtEl>
                                          <p:spTgt spid="11"/>
                                        </p:tgtEl>
                                      </p:cBhvr>
                                    </p:animEffect>
                                  </p:childTnLst>
                                </p:cTn>
                              </p:par>
                              <p:par>
                                <p:cTn id="16" presetID="42" presetClass="entr" presetSubtype="0"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600"/>
                                        <p:tgtEl>
                                          <p:spTgt spid="12"/>
                                        </p:tgtEl>
                                      </p:cBhvr>
                                    </p:animEffect>
                                    <p:anim calcmode="lin" valueType="num">
                                      <p:cBhvr>
                                        <p:cTn id="19" dur="600" fill="hold"/>
                                        <p:tgtEl>
                                          <p:spTgt spid="12"/>
                                        </p:tgtEl>
                                        <p:attrNameLst>
                                          <p:attrName>ppt_x</p:attrName>
                                        </p:attrNameLst>
                                      </p:cBhvr>
                                      <p:tavLst>
                                        <p:tav tm="0">
                                          <p:val>
                                            <p:strVal val="#ppt_x"/>
                                          </p:val>
                                        </p:tav>
                                        <p:tav tm="100000">
                                          <p:val>
                                            <p:strVal val="#ppt_x"/>
                                          </p:val>
                                        </p:tav>
                                      </p:tavLst>
                                    </p:anim>
                                    <p:anim calcmode="lin" valueType="num">
                                      <p:cBhvr>
                                        <p:cTn id="20" dur="600" fill="hold"/>
                                        <p:tgtEl>
                                          <p:spTgt spid="12"/>
                                        </p:tgtEl>
                                        <p:attrNameLst>
                                          <p:attrName>ppt_y</p:attrName>
                                        </p:attrNameLst>
                                      </p:cBhvr>
                                      <p:tavLst>
                                        <p:tav tm="0">
                                          <p:val>
                                            <p:strVal val="#ppt_y+.1"/>
                                          </p:val>
                                        </p:tav>
                                        <p:tav tm="100000">
                                          <p:val>
                                            <p:strVal val="#ppt_y"/>
                                          </p:val>
                                        </p:tav>
                                      </p:tavLst>
                                    </p:anim>
                                  </p:childTnLst>
                                </p:cTn>
                              </p:par>
                            </p:childTnLst>
                          </p:cTn>
                        </p:par>
                        <p:par>
                          <p:cTn id="21" fill="hold">
                            <p:stCondLst>
                              <p:cond delay="2100"/>
                            </p:stCondLst>
                            <p:childTnLst>
                              <p:par>
                                <p:cTn id="22" presetID="42" presetClass="entr" presetSubtype="0" fill="hold" nodeType="after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1000"/>
                                        <p:tgtEl>
                                          <p:spTgt spid="2"/>
                                        </p:tgtEl>
                                      </p:cBhvr>
                                    </p:animEffect>
                                    <p:anim calcmode="lin" valueType="num">
                                      <p:cBhvr>
                                        <p:cTn id="25" dur="1000" fill="hold"/>
                                        <p:tgtEl>
                                          <p:spTgt spid="2"/>
                                        </p:tgtEl>
                                        <p:attrNameLst>
                                          <p:attrName>ppt_x</p:attrName>
                                        </p:attrNameLst>
                                      </p:cBhvr>
                                      <p:tavLst>
                                        <p:tav tm="0">
                                          <p:val>
                                            <p:strVal val="#ppt_x"/>
                                          </p:val>
                                        </p:tav>
                                        <p:tav tm="100000">
                                          <p:val>
                                            <p:strVal val="#ppt_x"/>
                                          </p:val>
                                        </p:tav>
                                      </p:tavLst>
                                    </p:anim>
                                    <p:anim calcmode="lin" valueType="num">
                                      <p:cBhvr>
                                        <p:cTn id="2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 name="图片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73227" y="1472564"/>
            <a:ext cx="1998345" cy="1998345"/>
          </a:xfrm>
          <a:prstGeom prst="rect">
            <a:avLst/>
          </a:prstGeom>
        </p:spPr>
      </p:pic>
      <p:cxnSp>
        <p:nvCxnSpPr>
          <p:cNvPr id="10" name="直接箭头连接符 9"/>
          <p:cNvCxnSpPr/>
          <p:nvPr/>
        </p:nvCxnSpPr>
        <p:spPr>
          <a:xfrm>
            <a:off x="1675130" y="2481914"/>
            <a:ext cx="532130" cy="0"/>
          </a:xfrm>
          <a:prstGeom prst="straightConnector1">
            <a:avLst/>
          </a:prstGeom>
          <a:solidFill>
            <a:srgbClr val="059DCD">
              <a:alpha val="65000"/>
            </a:srgbClr>
          </a:solidFill>
          <a:ln>
            <a:solidFill>
              <a:srgbClr val="07F0F6"/>
            </a:solidFill>
            <a:tailEnd type="arrow"/>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cxnSp>
      <p:grpSp>
        <p:nvGrpSpPr>
          <p:cNvPr id="35" name="组合 34"/>
          <p:cNvGrpSpPr/>
          <p:nvPr/>
        </p:nvGrpSpPr>
        <p:grpSpPr>
          <a:xfrm>
            <a:off x="2299970" y="1602740"/>
            <a:ext cx="1744980" cy="1744980"/>
            <a:chOff x="3622" y="2896"/>
            <a:chExt cx="2748" cy="2748"/>
          </a:xfrm>
        </p:grpSpPr>
        <p:sp>
          <p:nvSpPr>
            <p:cNvPr id="11" name="Oval 9"/>
            <p:cNvSpPr/>
            <p:nvPr/>
          </p:nvSpPr>
          <p:spPr>
            <a:xfrm>
              <a:off x="3975" y="3248"/>
              <a:ext cx="2042" cy="2042"/>
            </a:xfrm>
            <a:prstGeom prst="ellipse">
              <a:avLst/>
            </a:prstGeom>
            <a:solidFill>
              <a:srgbClr val="07F0F6">
                <a:alpha val="65000"/>
              </a:srgbClr>
            </a:solid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solidFill>
                <a:latin typeface="方正正中黑简体" panose="02000000000000000000" pitchFamily="2" charset="-122"/>
                <a:ea typeface="方正正中黑简体" panose="02000000000000000000" pitchFamily="2" charset="-122"/>
              </a:endParaRPr>
            </a:p>
          </p:txBody>
        </p:sp>
        <p:sp>
          <p:nvSpPr>
            <p:cNvPr id="12" name="Oval 9"/>
            <p:cNvSpPr/>
            <p:nvPr/>
          </p:nvSpPr>
          <p:spPr>
            <a:xfrm>
              <a:off x="3622" y="2896"/>
              <a:ext cx="2748" cy="2748"/>
            </a:xfrm>
            <a:prstGeom prst="ellipse">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solidFill>
                <a:latin typeface="方正正中黑简体" panose="02000000000000000000" pitchFamily="2" charset="-122"/>
                <a:ea typeface="方正正中黑简体" panose="02000000000000000000" pitchFamily="2" charset="-122"/>
              </a:endParaRPr>
            </a:p>
          </p:txBody>
        </p:sp>
      </p:grpSp>
      <p:grpSp>
        <p:nvGrpSpPr>
          <p:cNvPr id="3" name="组合 2"/>
          <p:cNvGrpSpPr/>
          <p:nvPr/>
        </p:nvGrpSpPr>
        <p:grpSpPr>
          <a:xfrm>
            <a:off x="-19685" y="252095"/>
            <a:ext cx="3296285" cy="542290"/>
            <a:chOff x="-31" y="397"/>
            <a:chExt cx="5191" cy="854"/>
          </a:xfrm>
        </p:grpSpPr>
        <p:sp>
          <p:nvSpPr>
            <p:cNvPr id="2" name="矩形 1"/>
            <p:cNvSpPr/>
            <p:nvPr/>
          </p:nvSpPr>
          <p:spPr>
            <a:xfrm>
              <a:off x="1564" y="397"/>
              <a:ext cx="1182" cy="727"/>
            </a:xfrm>
            <a:prstGeom prst="rect">
              <a:avLst/>
            </a:prstGeom>
          </p:spPr>
          <p:txBody>
            <a:bodyPr wrap="none">
              <a:spAutoFit/>
            </a:bodyPr>
            <a:lstStyle/>
            <a:p>
              <a:pPr algn="ctr"/>
              <a:r>
                <a:rPr lang="en-US" altLang="zh-CN" sz="2400" dirty="0">
                  <a:gradFill flip="none" rotWithShape="1">
                    <a:gsLst>
                      <a:gs pos="52000">
                        <a:srgbClr val="07FFFD"/>
                      </a:gs>
                      <a:gs pos="100000">
                        <a:srgbClr val="002B9B">
                          <a:alpha val="40000"/>
                        </a:srgbClr>
                      </a:gs>
                    </a:gsLst>
                    <a:lin ang="5400000" scaled="1"/>
                    <a:tileRect/>
                  </a:gradFill>
                  <a:latin typeface="Nunito ExtraLight" pitchFamily="2" charset="-52"/>
                  <a:ea typeface="方正正中黑简体" panose="02010600030101010101" charset="-122"/>
                </a:rPr>
                <a:t>Idea</a:t>
              </a:r>
              <a:endParaRPr lang="zh-CN" altLang="en-US" sz="2400" dirty="0">
                <a:gradFill flip="none" rotWithShape="1">
                  <a:gsLst>
                    <a:gs pos="52000">
                      <a:srgbClr val="07FFFD"/>
                    </a:gs>
                    <a:gs pos="100000">
                      <a:srgbClr val="002B9B">
                        <a:alpha val="40000"/>
                      </a:srgbClr>
                    </a:gs>
                  </a:gsLst>
                  <a:lin ang="5400000" scaled="1"/>
                  <a:tileRect/>
                </a:gradFill>
                <a:latin typeface="Nunito ExtraLight" pitchFamily="2" charset="-52"/>
                <a:ea typeface="方正正中黑简体" panose="02010600030101010101" charset="-122"/>
              </a:endParaRPr>
            </a:p>
          </p:txBody>
        </p:sp>
        <p:grpSp>
          <p:nvGrpSpPr>
            <p:cNvPr id="4" name="组合 3"/>
            <p:cNvGrpSpPr/>
            <p:nvPr/>
          </p:nvGrpSpPr>
          <p:grpSpPr>
            <a:xfrm>
              <a:off x="-31" y="480"/>
              <a:ext cx="5191" cy="771"/>
              <a:chOff x="0" y="514"/>
              <a:chExt cx="5459" cy="771"/>
            </a:xfrm>
          </p:grpSpPr>
          <p:cxnSp>
            <p:nvCxnSpPr>
              <p:cNvPr id="29" name="直接连接符 28"/>
              <p:cNvCxnSpPr/>
              <p:nvPr/>
            </p:nvCxnSpPr>
            <p:spPr>
              <a:xfrm>
                <a:off x="0" y="1285"/>
                <a:ext cx="4307" cy="0"/>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V="1">
                <a:off x="4307" y="599"/>
                <a:ext cx="1065" cy="681"/>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sp>
            <p:nvSpPr>
              <p:cNvPr id="31" name="椭圆 30"/>
              <p:cNvSpPr/>
              <p:nvPr/>
            </p:nvSpPr>
            <p:spPr>
              <a:xfrm>
                <a:off x="5289" y="514"/>
                <a:ext cx="170" cy="170"/>
              </a:xfrm>
              <a:prstGeom prst="ellipse">
                <a:avLst/>
              </a:prstGeom>
              <a:noFill/>
              <a:ln w="12700">
                <a:solidFill>
                  <a:srgbClr val="49F1E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sp>
            <p:nvSpPr>
              <p:cNvPr id="32" name="椭圆 31"/>
              <p:cNvSpPr/>
              <p:nvPr/>
            </p:nvSpPr>
            <p:spPr>
              <a:xfrm>
                <a:off x="5332" y="557"/>
                <a:ext cx="85" cy="85"/>
              </a:xfrm>
              <a:prstGeom prst="ellipse">
                <a:avLst/>
              </a:prstGeom>
              <a:solidFill>
                <a:srgbClr val="49F1E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grpSp>
      </p:grpSp>
      <p:sp>
        <p:nvSpPr>
          <p:cNvPr id="14" name="Oval 9"/>
          <p:cNvSpPr/>
          <p:nvPr/>
        </p:nvSpPr>
        <p:spPr>
          <a:xfrm>
            <a:off x="6620510" y="1313815"/>
            <a:ext cx="2322830" cy="2322830"/>
          </a:xfrm>
          <a:prstGeom prst="ellipse">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solidFill>
              <a:latin typeface="方正正中黑简体" panose="02000000000000000000" pitchFamily="2" charset="-122"/>
              <a:ea typeface="方正正中黑简体" panose="02000000000000000000" pitchFamily="2" charset="-122"/>
            </a:endParaRPr>
          </a:p>
        </p:txBody>
      </p:sp>
      <p:grpSp>
        <p:nvGrpSpPr>
          <p:cNvPr id="39" name="组合 36"/>
          <p:cNvGrpSpPr/>
          <p:nvPr/>
        </p:nvGrpSpPr>
        <p:grpSpPr>
          <a:xfrm>
            <a:off x="600710" y="1996440"/>
            <a:ext cx="956310" cy="956310"/>
            <a:chOff x="11740" y="3516"/>
            <a:chExt cx="1506" cy="1506"/>
          </a:xfrm>
        </p:grpSpPr>
        <p:sp>
          <p:nvSpPr>
            <p:cNvPr id="40" name="Oval 9"/>
            <p:cNvSpPr/>
            <p:nvPr/>
          </p:nvSpPr>
          <p:spPr>
            <a:xfrm>
              <a:off x="11934" y="3710"/>
              <a:ext cx="1120" cy="1120"/>
            </a:xfrm>
            <a:prstGeom prst="ellipse">
              <a:avLst/>
            </a:prstGeom>
            <a:solidFill>
              <a:srgbClr val="07F0F6">
                <a:alpha val="65000"/>
              </a:srgbClr>
            </a:solid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solidFill>
                <a:latin typeface="方正正中黑简体" panose="02000000000000000000" pitchFamily="2" charset="-122"/>
                <a:ea typeface="方正正中黑简体" panose="02000000000000000000" pitchFamily="2" charset="-122"/>
              </a:endParaRPr>
            </a:p>
          </p:txBody>
        </p:sp>
        <p:sp>
          <p:nvSpPr>
            <p:cNvPr id="41" name="Oval 9"/>
            <p:cNvSpPr/>
            <p:nvPr/>
          </p:nvSpPr>
          <p:spPr>
            <a:xfrm>
              <a:off x="11740" y="3516"/>
              <a:ext cx="1507" cy="1507"/>
            </a:xfrm>
            <a:prstGeom prst="ellipse">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solidFill>
                <a:latin typeface="方正正中黑简体" panose="02000000000000000000" pitchFamily="2" charset="-122"/>
                <a:ea typeface="方正正中黑简体" panose="02000000000000000000" pitchFamily="2" charset="-122"/>
              </a:endParaRPr>
            </a:p>
          </p:txBody>
        </p:sp>
        <p:sp>
          <p:nvSpPr>
            <p:cNvPr id="42" name="Freeform 100"/>
            <p:cNvSpPr/>
            <p:nvPr/>
          </p:nvSpPr>
          <p:spPr bwMode="auto">
            <a:xfrm>
              <a:off x="12270" y="4017"/>
              <a:ext cx="447" cy="504"/>
            </a:xfrm>
            <a:custGeom>
              <a:avLst/>
              <a:gdLst/>
              <a:ahLst/>
              <a:cxnLst>
                <a:cxn ang="0">
                  <a:pos x="230" y="212"/>
                </a:cxn>
                <a:cxn ang="0">
                  <a:pos x="212" y="216"/>
                </a:cxn>
                <a:cxn ang="0">
                  <a:pos x="197" y="223"/>
                </a:cxn>
                <a:cxn ang="0">
                  <a:pos x="105" y="169"/>
                </a:cxn>
                <a:cxn ang="0">
                  <a:pos x="105" y="160"/>
                </a:cxn>
                <a:cxn ang="0">
                  <a:pos x="197" y="96"/>
                </a:cxn>
                <a:cxn ang="0">
                  <a:pos x="204" y="100"/>
                </a:cxn>
                <a:cxn ang="0">
                  <a:pos x="221" y="105"/>
                </a:cxn>
                <a:cxn ang="0">
                  <a:pos x="230" y="107"/>
                </a:cxn>
                <a:cxn ang="0">
                  <a:pos x="250" y="102"/>
                </a:cxn>
                <a:cxn ang="0">
                  <a:pos x="266" y="91"/>
                </a:cxn>
                <a:cxn ang="0">
                  <a:pos x="277" y="75"/>
                </a:cxn>
                <a:cxn ang="0">
                  <a:pos x="282" y="53"/>
                </a:cxn>
                <a:cxn ang="0">
                  <a:pos x="281" y="44"/>
                </a:cxn>
                <a:cxn ang="0">
                  <a:pos x="273" y="24"/>
                </a:cxn>
                <a:cxn ang="0">
                  <a:pos x="259" y="9"/>
                </a:cxn>
                <a:cxn ang="0">
                  <a:pos x="239" y="2"/>
                </a:cxn>
                <a:cxn ang="0">
                  <a:pos x="230" y="0"/>
                </a:cxn>
                <a:cxn ang="0">
                  <a:pos x="208" y="4"/>
                </a:cxn>
                <a:cxn ang="0">
                  <a:pos x="192" y="17"/>
                </a:cxn>
                <a:cxn ang="0">
                  <a:pos x="181" y="33"/>
                </a:cxn>
                <a:cxn ang="0">
                  <a:pos x="175" y="53"/>
                </a:cxn>
                <a:cxn ang="0">
                  <a:pos x="177" y="62"/>
                </a:cxn>
                <a:cxn ang="0">
                  <a:pos x="85" y="118"/>
                </a:cxn>
                <a:cxn ang="0">
                  <a:pos x="68" y="109"/>
                </a:cxn>
                <a:cxn ang="0">
                  <a:pos x="52" y="107"/>
                </a:cxn>
                <a:cxn ang="0">
                  <a:pos x="41" y="107"/>
                </a:cxn>
                <a:cxn ang="0">
                  <a:pos x="23" y="116"/>
                </a:cxn>
                <a:cxn ang="0">
                  <a:pos x="9" y="131"/>
                </a:cxn>
                <a:cxn ang="0">
                  <a:pos x="0" y="149"/>
                </a:cxn>
                <a:cxn ang="0">
                  <a:pos x="0" y="160"/>
                </a:cxn>
                <a:cxn ang="0">
                  <a:pos x="3" y="180"/>
                </a:cxn>
                <a:cxn ang="0">
                  <a:pos x="14" y="198"/>
                </a:cxn>
                <a:cxn ang="0">
                  <a:pos x="30" y="209"/>
                </a:cxn>
                <a:cxn ang="0">
                  <a:pos x="52" y="212"/>
                </a:cxn>
                <a:cxn ang="0">
                  <a:pos x="61" y="212"/>
                </a:cxn>
                <a:cxn ang="0">
                  <a:pos x="78" y="207"/>
                </a:cxn>
                <a:cxn ang="0">
                  <a:pos x="177" y="258"/>
                </a:cxn>
                <a:cxn ang="0">
                  <a:pos x="175" y="267"/>
                </a:cxn>
                <a:cxn ang="0">
                  <a:pos x="177" y="278"/>
                </a:cxn>
                <a:cxn ang="0">
                  <a:pos x="184" y="296"/>
                </a:cxn>
                <a:cxn ang="0">
                  <a:pos x="199" y="310"/>
                </a:cxn>
                <a:cxn ang="0">
                  <a:pos x="219" y="318"/>
                </a:cxn>
                <a:cxn ang="0">
                  <a:pos x="230" y="319"/>
                </a:cxn>
                <a:cxn ang="0">
                  <a:pos x="250" y="316"/>
                </a:cxn>
                <a:cxn ang="0">
                  <a:pos x="266" y="303"/>
                </a:cxn>
                <a:cxn ang="0">
                  <a:pos x="277" y="287"/>
                </a:cxn>
                <a:cxn ang="0">
                  <a:pos x="282" y="267"/>
                </a:cxn>
                <a:cxn ang="0">
                  <a:pos x="281" y="256"/>
                </a:cxn>
                <a:cxn ang="0">
                  <a:pos x="273" y="236"/>
                </a:cxn>
                <a:cxn ang="0">
                  <a:pos x="259" y="221"/>
                </a:cxn>
                <a:cxn ang="0">
                  <a:pos x="239" y="214"/>
                </a:cxn>
                <a:cxn ang="0">
                  <a:pos x="230" y="212"/>
                </a:cxn>
              </a:cxnLst>
              <a:rect l="0" t="0" r="r" b="b"/>
              <a:pathLst>
                <a:path w="282" h="319">
                  <a:moveTo>
                    <a:pt x="230" y="212"/>
                  </a:moveTo>
                  <a:lnTo>
                    <a:pt x="230" y="212"/>
                  </a:lnTo>
                  <a:lnTo>
                    <a:pt x="221" y="214"/>
                  </a:lnTo>
                  <a:lnTo>
                    <a:pt x="212" y="216"/>
                  </a:lnTo>
                  <a:lnTo>
                    <a:pt x="204" y="220"/>
                  </a:lnTo>
                  <a:lnTo>
                    <a:pt x="197" y="223"/>
                  </a:lnTo>
                  <a:lnTo>
                    <a:pt x="105" y="169"/>
                  </a:lnTo>
                  <a:lnTo>
                    <a:pt x="105" y="169"/>
                  </a:lnTo>
                  <a:lnTo>
                    <a:pt x="105" y="160"/>
                  </a:lnTo>
                  <a:lnTo>
                    <a:pt x="105" y="160"/>
                  </a:lnTo>
                  <a:lnTo>
                    <a:pt x="105" y="151"/>
                  </a:lnTo>
                  <a:lnTo>
                    <a:pt x="197" y="96"/>
                  </a:lnTo>
                  <a:lnTo>
                    <a:pt x="197" y="96"/>
                  </a:lnTo>
                  <a:lnTo>
                    <a:pt x="204" y="100"/>
                  </a:lnTo>
                  <a:lnTo>
                    <a:pt x="212" y="104"/>
                  </a:lnTo>
                  <a:lnTo>
                    <a:pt x="221" y="105"/>
                  </a:lnTo>
                  <a:lnTo>
                    <a:pt x="230" y="107"/>
                  </a:lnTo>
                  <a:lnTo>
                    <a:pt x="230" y="107"/>
                  </a:lnTo>
                  <a:lnTo>
                    <a:pt x="239" y="105"/>
                  </a:lnTo>
                  <a:lnTo>
                    <a:pt x="250" y="102"/>
                  </a:lnTo>
                  <a:lnTo>
                    <a:pt x="259" y="98"/>
                  </a:lnTo>
                  <a:lnTo>
                    <a:pt x="266" y="91"/>
                  </a:lnTo>
                  <a:lnTo>
                    <a:pt x="273" y="84"/>
                  </a:lnTo>
                  <a:lnTo>
                    <a:pt x="277" y="75"/>
                  </a:lnTo>
                  <a:lnTo>
                    <a:pt x="281" y="64"/>
                  </a:lnTo>
                  <a:lnTo>
                    <a:pt x="282" y="53"/>
                  </a:lnTo>
                  <a:lnTo>
                    <a:pt x="282" y="53"/>
                  </a:lnTo>
                  <a:lnTo>
                    <a:pt x="281" y="44"/>
                  </a:lnTo>
                  <a:lnTo>
                    <a:pt x="277" y="33"/>
                  </a:lnTo>
                  <a:lnTo>
                    <a:pt x="273" y="24"/>
                  </a:lnTo>
                  <a:lnTo>
                    <a:pt x="266" y="17"/>
                  </a:lnTo>
                  <a:lnTo>
                    <a:pt x="259" y="9"/>
                  </a:lnTo>
                  <a:lnTo>
                    <a:pt x="250" y="4"/>
                  </a:lnTo>
                  <a:lnTo>
                    <a:pt x="239" y="2"/>
                  </a:lnTo>
                  <a:lnTo>
                    <a:pt x="230" y="0"/>
                  </a:lnTo>
                  <a:lnTo>
                    <a:pt x="230" y="0"/>
                  </a:lnTo>
                  <a:lnTo>
                    <a:pt x="219" y="2"/>
                  </a:lnTo>
                  <a:lnTo>
                    <a:pt x="208" y="4"/>
                  </a:lnTo>
                  <a:lnTo>
                    <a:pt x="199" y="9"/>
                  </a:lnTo>
                  <a:lnTo>
                    <a:pt x="192" y="17"/>
                  </a:lnTo>
                  <a:lnTo>
                    <a:pt x="184" y="24"/>
                  </a:lnTo>
                  <a:lnTo>
                    <a:pt x="181" y="33"/>
                  </a:lnTo>
                  <a:lnTo>
                    <a:pt x="177" y="44"/>
                  </a:lnTo>
                  <a:lnTo>
                    <a:pt x="175" y="53"/>
                  </a:lnTo>
                  <a:lnTo>
                    <a:pt x="175" y="53"/>
                  </a:lnTo>
                  <a:lnTo>
                    <a:pt x="177" y="62"/>
                  </a:lnTo>
                  <a:lnTo>
                    <a:pt x="85" y="118"/>
                  </a:lnTo>
                  <a:lnTo>
                    <a:pt x="85" y="118"/>
                  </a:lnTo>
                  <a:lnTo>
                    <a:pt x="78" y="113"/>
                  </a:lnTo>
                  <a:lnTo>
                    <a:pt x="68" y="109"/>
                  </a:lnTo>
                  <a:lnTo>
                    <a:pt x="61" y="107"/>
                  </a:lnTo>
                  <a:lnTo>
                    <a:pt x="52" y="107"/>
                  </a:lnTo>
                  <a:lnTo>
                    <a:pt x="52" y="107"/>
                  </a:lnTo>
                  <a:lnTo>
                    <a:pt x="41" y="107"/>
                  </a:lnTo>
                  <a:lnTo>
                    <a:pt x="30" y="111"/>
                  </a:lnTo>
                  <a:lnTo>
                    <a:pt x="23" y="116"/>
                  </a:lnTo>
                  <a:lnTo>
                    <a:pt x="14" y="122"/>
                  </a:lnTo>
                  <a:lnTo>
                    <a:pt x="9" y="131"/>
                  </a:lnTo>
                  <a:lnTo>
                    <a:pt x="3" y="140"/>
                  </a:lnTo>
                  <a:lnTo>
                    <a:pt x="0" y="149"/>
                  </a:lnTo>
                  <a:lnTo>
                    <a:pt x="0" y="160"/>
                  </a:lnTo>
                  <a:lnTo>
                    <a:pt x="0" y="160"/>
                  </a:lnTo>
                  <a:lnTo>
                    <a:pt x="0" y="171"/>
                  </a:lnTo>
                  <a:lnTo>
                    <a:pt x="3" y="180"/>
                  </a:lnTo>
                  <a:lnTo>
                    <a:pt x="9" y="189"/>
                  </a:lnTo>
                  <a:lnTo>
                    <a:pt x="14" y="198"/>
                  </a:lnTo>
                  <a:lnTo>
                    <a:pt x="23" y="203"/>
                  </a:lnTo>
                  <a:lnTo>
                    <a:pt x="30" y="209"/>
                  </a:lnTo>
                  <a:lnTo>
                    <a:pt x="41" y="212"/>
                  </a:lnTo>
                  <a:lnTo>
                    <a:pt x="52" y="212"/>
                  </a:lnTo>
                  <a:lnTo>
                    <a:pt x="52" y="212"/>
                  </a:lnTo>
                  <a:lnTo>
                    <a:pt x="61" y="212"/>
                  </a:lnTo>
                  <a:lnTo>
                    <a:pt x="68" y="211"/>
                  </a:lnTo>
                  <a:lnTo>
                    <a:pt x="78" y="207"/>
                  </a:lnTo>
                  <a:lnTo>
                    <a:pt x="85" y="202"/>
                  </a:lnTo>
                  <a:lnTo>
                    <a:pt x="177" y="258"/>
                  </a:lnTo>
                  <a:lnTo>
                    <a:pt x="177" y="258"/>
                  </a:lnTo>
                  <a:lnTo>
                    <a:pt x="175" y="267"/>
                  </a:lnTo>
                  <a:lnTo>
                    <a:pt x="175" y="267"/>
                  </a:lnTo>
                  <a:lnTo>
                    <a:pt x="177" y="278"/>
                  </a:lnTo>
                  <a:lnTo>
                    <a:pt x="181" y="287"/>
                  </a:lnTo>
                  <a:lnTo>
                    <a:pt x="184" y="296"/>
                  </a:lnTo>
                  <a:lnTo>
                    <a:pt x="192" y="303"/>
                  </a:lnTo>
                  <a:lnTo>
                    <a:pt x="199" y="310"/>
                  </a:lnTo>
                  <a:lnTo>
                    <a:pt x="208" y="316"/>
                  </a:lnTo>
                  <a:lnTo>
                    <a:pt x="219" y="318"/>
                  </a:lnTo>
                  <a:lnTo>
                    <a:pt x="230" y="319"/>
                  </a:lnTo>
                  <a:lnTo>
                    <a:pt x="230" y="319"/>
                  </a:lnTo>
                  <a:lnTo>
                    <a:pt x="239" y="318"/>
                  </a:lnTo>
                  <a:lnTo>
                    <a:pt x="250" y="316"/>
                  </a:lnTo>
                  <a:lnTo>
                    <a:pt x="259" y="310"/>
                  </a:lnTo>
                  <a:lnTo>
                    <a:pt x="266" y="303"/>
                  </a:lnTo>
                  <a:lnTo>
                    <a:pt x="273" y="296"/>
                  </a:lnTo>
                  <a:lnTo>
                    <a:pt x="277" y="287"/>
                  </a:lnTo>
                  <a:lnTo>
                    <a:pt x="281" y="278"/>
                  </a:lnTo>
                  <a:lnTo>
                    <a:pt x="282" y="267"/>
                  </a:lnTo>
                  <a:lnTo>
                    <a:pt x="282" y="267"/>
                  </a:lnTo>
                  <a:lnTo>
                    <a:pt x="281" y="256"/>
                  </a:lnTo>
                  <a:lnTo>
                    <a:pt x="277" y="245"/>
                  </a:lnTo>
                  <a:lnTo>
                    <a:pt x="273" y="236"/>
                  </a:lnTo>
                  <a:lnTo>
                    <a:pt x="266" y="229"/>
                  </a:lnTo>
                  <a:lnTo>
                    <a:pt x="259" y="221"/>
                  </a:lnTo>
                  <a:lnTo>
                    <a:pt x="250" y="218"/>
                  </a:lnTo>
                  <a:lnTo>
                    <a:pt x="239" y="214"/>
                  </a:lnTo>
                  <a:lnTo>
                    <a:pt x="230" y="212"/>
                  </a:lnTo>
                  <a:lnTo>
                    <a:pt x="230" y="212"/>
                  </a:lnTo>
                  <a:close/>
                </a:path>
              </a:pathLst>
            </a:custGeom>
            <a:solidFill>
              <a:schemeClr val="bg1"/>
            </a:solidFill>
            <a:ln w="9525">
              <a:noFill/>
              <a:round/>
            </a:ln>
          </p:spPr>
          <p:txBody>
            <a:bodyPr vert="horz" wrap="square" lIns="91440" tIns="45720" rIns="91440" bIns="45720" numCol="1" anchor="t" anchorCtr="0" compatLnSpc="1"/>
            <a:lstStyle/>
            <a:p>
              <a:endParaRPr lang="en-US" sz="2400">
                <a:latin typeface="方正正中黑简体" panose="02000000000000000000" pitchFamily="2" charset="-122"/>
                <a:ea typeface="方正正中黑简体" panose="02000000000000000000" pitchFamily="2" charset="-122"/>
              </a:endParaRPr>
            </a:p>
          </p:txBody>
        </p:sp>
      </p:grpSp>
      <p:sp>
        <p:nvSpPr>
          <p:cNvPr id="43" name="雷锋PPT网 www.lfppt.com"/>
          <p:cNvSpPr txBox="1"/>
          <p:nvPr/>
        </p:nvSpPr>
        <p:spPr>
          <a:xfrm>
            <a:off x="-57150" y="936416"/>
            <a:ext cx="2299970" cy="830997"/>
          </a:xfrm>
          <a:prstGeom prst="rect">
            <a:avLst/>
          </a:prstGeom>
          <a:noFill/>
        </p:spPr>
        <p:txBody>
          <a:bodyPr wrap="square" rtlCol="0">
            <a:spAutoFit/>
          </a:bodyPr>
          <a:lstStyle/>
          <a:p>
            <a:pPr lvl="0" algn="ctr">
              <a:defRPr/>
            </a:pPr>
            <a:r>
              <a:rPr lang="en-US" altLang="zh-CN" sz="1600" dirty="0">
                <a:solidFill>
                  <a:srgbClr val="07F0F6"/>
                </a:solidFill>
                <a:latin typeface="Nunito Light" pitchFamily="2" charset="-52"/>
                <a:ea typeface="方正正中黑简体" panose="02000000000000000000" pitchFamily="2" charset="-122"/>
              </a:rPr>
              <a:t>American company</a:t>
            </a:r>
            <a:r>
              <a:rPr lang="ru-RU" altLang="zh-CN" sz="1600" dirty="0">
                <a:solidFill>
                  <a:srgbClr val="07F0F6"/>
                </a:solidFill>
                <a:latin typeface="Nunito Light" pitchFamily="2" charset="-52"/>
                <a:ea typeface="方正正中黑简体" panose="02000000000000000000" pitchFamily="2" charset="-122"/>
              </a:rPr>
              <a:t> </a:t>
            </a:r>
            <a:endParaRPr lang="en-US" altLang="zh-CN" sz="1600" dirty="0">
              <a:solidFill>
                <a:srgbClr val="07F0F6"/>
              </a:solidFill>
              <a:latin typeface="Nunito Light" pitchFamily="2" charset="-52"/>
              <a:ea typeface="方正正中黑简体" panose="02000000000000000000" pitchFamily="2" charset="-122"/>
            </a:endParaRPr>
          </a:p>
          <a:p>
            <a:pPr lvl="0" algn="ctr">
              <a:defRPr/>
            </a:pPr>
            <a:r>
              <a:rPr lang="ru-RU" altLang="zh-CN" sz="1600" dirty="0" err="1">
                <a:solidFill>
                  <a:srgbClr val="FFFF00"/>
                </a:solidFill>
                <a:latin typeface="Nunito Light" pitchFamily="2" charset="-52"/>
                <a:ea typeface="方正正中黑简体" panose="02000000000000000000" pitchFamily="2" charset="-122"/>
              </a:rPr>
              <a:t>King</a:t>
            </a:r>
            <a:r>
              <a:rPr lang="ru-RU" altLang="zh-CN" sz="1600" dirty="0">
                <a:solidFill>
                  <a:srgbClr val="FFFF00"/>
                </a:solidFill>
                <a:latin typeface="Nunito Light" pitchFamily="2" charset="-52"/>
                <a:ea typeface="方正正中黑简体" panose="02000000000000000000" pitchFamily="2" charset="-122"/>
              </a:rPr>
              <a:t> </a:t>
            </a:r>
            <a:r>
              <a:rPr lang="ru-RU" altLang="zh-CN" sz="1600" dirty="0" err="1">
                <a:solidFill>
                  <a:srgbClr val="FFFF00"/>
                </a:solidFill>
                <a:latin typeface="Nunito Light" pitchFamily="2" charset="-52"/>
                <a:ea typeface="方正正中黑简体" panose="02000000000000000000" pitchFamily="2" charset="-122"/>
              </a:rPr>
              <a:t>Architectural</a:t>
            </a:r>
            <a:r>
              <a:rPr lang="ru-RU" altLang="zh-CN" sz="1600" dirty="0">
                <a:solidFill>
                  <a:srgbClr val="FFFF00"/>
                </a:solidFill>
                <a:latin typeface="Nunito Light" pitchFamily="2" charset="-52"/>
                <a:ea typeface="方正正中黑简体" panose="02000000000000000000" pitchFamily="2" charset="-122"/>
              </a:rPr>
              <a:t> </a:t>
            </a:r>
            <a:r>
              <a:rPr lang="ru-RU" altLang="zh-CN" sz="1600" dirty="0" err="1">
                <a:solidFill>
                  <a:srgbClr val="FFFF00"/>
                </a:solidFill>
                <a:latin typeface="Nunito Light" pitchFamily="2" charset="-52"/>
                <a:ea typeface="方正正中黑简体" panose="02000000000000000000" pitchFamily="2" charset="-122"/>
              </a:rPr>
              <a:t>Metals</a:t>
            </a:r>
            <a:endParaRPr lang="ru-RU" altLang="zh-CN" sz="1600" dirty="0">
              <a:solidFill>
                <a:srgbClr val="FFFF00"/>
              </a:solidFill>
              <a:latin typeface="Nunito Light" pitchFamily="2" charset="-52"/>
              <a:ea typeface="方正正中黑简体" panose="02000000000000000000" pitchFamily="2" charset="-122"/>
            </a:endParaRPr>
          </a:p>
        </p:txBody>
      </p:sp>
      <p:sp>
        <p:nvSpPr>
          <p:cNvPr id="44" name="雷锋PPT网 www.lfppt.com"/>
          <p:cNvSpPr txBox="1"/>
          <p:nvPr/>
        </p:nvSpPr>
        <p:spPr>
          <a:xfrm>
            <a:off x="2076450" y="974516"/>
            <a:ext cx="2117298" cy="584775"/>
          </a:xfrm>
          <a:prstGeom prst="rect">
            <a:avLst/>
          </a:prstGeom>
          <a:noFill/>
        </p:spPr>
        <p:txBody>
          <a:bodyPr wrap="square" rtlCol="0">
            <a:spAutoFit/>
          </a:bodyPr>
          <a:lstStyle/>
          <a:p>
            <a:pPr lvl="0" algn="ctr">
              <a:defRPr/>
            </a:pPr>
            <a:r>
              <a:rPr lang="en-US" altLang="zh-CN" sz="1600" dirty="0">
                <a:solidFill>
                  <a:srgbClr val="07F0F6"/>
                </a:solidFill>
                <a:latin typeface="Nunito Light" pitchFamily="2" charset="-52"/>
                <a:ea typeface="方正正中黑简体" panose="02000000000000000000" pitchFamily="2" charset="-122"/>
              </a:rPr>
              <a:t>Italian company</a:t>
            </a:r>
            <a:r>
              <a:rPr lang="ru-RU" altLang="zh-CN" sz="1600" dirty="0">
                <a:solidFill>
                  <a:srgbClr val="07F0F6"/>
                </a:solidFill>
                <a:latin typeface="Nunito Light" pitchFamily="2" charset="-52"/>
                <a:ea typeface="方正正中黑简体" panose="02000000000000000000" pitchFamily="2" charset="-122"/>
              </a:rPr>
              <a:t> </a:t>
            </a:r>
            <a:r>
              <a:rPr lang="en-US" altLang="zh-CN" sz="1600" dirty="0" err="1">
                <a:solidFill>
                  <a:srgbClr val="FFFF00"/>
                </a:solidFill>
                <a:latin typeface="Nunito Light" pitchFamily="2" charset="-52"/>
                <a:ea typeface="方正正中黑简体" panose="02000000000000000000" pitchFamily="2" charset="-122"/>
              </a:rPr>
              <a:t>Arteffero</a:t>
            </a:r>
            <a:endParaRPr lang="ru-RU" altLang="zh-CN" sz="1600" dirty="0">
              <a:solidFill>
                <a:srgbClr val="FFFF00"/>
              </a:solidFill>
              <a:latin typeface="Nunito Light" pitchFamily="2" charset="-52"/>
              <a:ea typeface="方正正中黑简体" panose="02000000000000000000" pitchFamily="2" charset="-122"/>
            </a:endParaRPr>
          </a:p>
        </p:txBody>
      </p:sp>
      <p:sp>
        <p:nvSpPr>
          <p:cNvPr id="46" name="Arc 3"/>
          <p:cNvSpPr/>
          <p:nvPr/>
        </p:nvSpPr>
        <p:spPr>
          <a:xfrm rot="5400000">
            <a:off x="2488343" y="1715766"/>
            <a:ext cx="1877668" cy="1584358"/>
          </a:xfrm>
          <a:prstGeom prst="arc">
            <a:avLst>
              <a:gd name="adj1" fmla="val 10763432"/>
              <a:gd name="adj2" fmla="val 0"/>
            </a:avLst>
          </a:prstGeom>
          <a:ln>
            <a:gradFill flip="none" rotWithShape="1">
              <a:gsLst>
                <a:gs pos="17000">
                  <a:srgbClr val="000008"/>
                </a:gs>
                <a:gs pos="100000">
                  <a:srgbClr val="07F0F6"/>
                </a:gs>
              </a:gsLst>
              <a:lin ang="0" scaled="1"/>
              <a:tileRect/>
            </a:gradFill>
            <a:tailEnd type="arrow" w="lg" len="lg"/>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350" b="0" i="0" u="none" strike="noStrike" kern="1200" cap="none" spc="0" normalizeH="0" baseline="0" noProof="0">
              <a:ln>
                <a:noFill/>
              </a:ln>
              <a:solidFill>
                <a:schemeClr val="bg1"/>
              </a:solidFill>
              <a:effectLst/>
              <a:uLnTx/>
              <a:uFillTx/>
              <a:latin typeface="方正正中黑简体" panose="02000000000000000000" charset="-122"/>
              <a:ea typeface="方正正中黑简体" panose="02000000000000000000" charset="-122"/>
              <a:cs typeface="+mn-cs"/>
            </a:endParaRPr>
          </a:p>
        </p:txBody>
      </p:sp>
      <p:sp>
        <p:nvSpPr>
          <p:cNvPr id="47" name="雷锋PPT网 www.lfppt.com"/>
          <p:cNvSpPr txBox="1"/>
          <p:nvPr/>
        </p:nvSpPr>
        <p:spPr>
          <a:xfrm>
            <a:off x="4571682" y="1480453"/>
            <a:ext cx="2117298" cy="2492990"/>
          </a:xfrm>
          <a:prstGeom prst="rect">
            <a:avLst/>
          </a:prstGeom>
          <a:noFill/>
        </p:spPr>
        <p:txBody>
          <a:bodyPr wrap="square" rtlCol="0">
            <a:spAutoFit/>
          </a:bodyPr>
          <a:lstStyle/>
          <a:p>
            <a:pPr lvl="0">
              <a:defRPr/>
            </a:pPr>
            <a:r>
              <a:rPr lang="en-US" altLang="zh-CN" sz="1200" dirty="0">
                <a:solidFill>
                  <a:srgbClr val="07F0F6"/>
                </a:solidFill>
                <a:latin typeface="Nunito Light" pitchFamily="2" charset="-52"/>
                <a:ea typeface="方正正中黑简体" panose="02000000000000000000" pitchFamily="2" charset="-122"/>
              </a:rPr>
              <a:t>The main problem that prevented these projects from being brought to their logical conclusion lay in the fact that the development was carried out for the enterprises themselves, for specific equipment and business processes, for the organizations themselves - that is, they were not unified to the broad standards of the entire industry</a:t>
            </a:r>
            <a:r>
              <a:rPr lang="ru-RU" altLang="zh-CN" sz="1200" dirty="0">
                <a:solidFill>
                  <a:srgbClr val="07F0F6"/>
                </a:solidFill>
                <a:latin typeface="Nunito Light" pitchFamily="2" charset="-52"/>
                <a:ea typeface="方正正中黑简体" panose="02000000000000000000" pitchFamily="2" charset="-122"/>
              </a:rPr>
              <a:t>.</a:t>
            </a:r>
            <a:endParaRPr lang="ru-RU" altLang="zh-CN" sz="1200" dirty="0">
              <a:solidFill>
                <a:srgbClr val="FFFF00"/>
              </a:solidFill>
              <a:latin typeface="Nunito Light" pitchFamily="2" charset="-52"/>
              <a:ea typeface="方正正中黑简体" panose="02000000000000000000" pitchFamily="2" charset="-122"/>
            </a:endParaRPr>
          </a:p>
        </p:txBody>
      </p:sp>
      <p:sp>
        <p:nvSpPr>
          <p:cNvPr id="48" name="ïṩļîḍè"/>
          <p:cNvSpPr txBox="1"/>
          <p:nvPr/>
        </p:nvSpPr>
        <p:spPr>
          <a:xfrm>
            <a:off x="2902530" y="482917"/>
            <a:ext cx="6029325" cy="578485"/>
          </a:xfrm>
          <a:prstGeom prst="rect">
            <a:avLst/>
          </a:prstGeom>
          <a:noFill/>
          <a:ln>
            <a:noFill/>
          </a:ln>
        </p:spPr>
        <p:txBody>
          <a:bodyPr wrap="square" lIns="68580" tIns="34290" rIns="68580" bIns="34290" anchor="t" anchorCtr="0">
            <a:normAutofit lnSpcReduction="10000"/>
          </a:bodyPr>
          <a:lstStyle/>
          <a:p>
            <a:pPr algn="ctr">
              <a:lnSpc>
                <a:spcPct val="114000"/>
              </a:lnSpc>
            </a:pPr>
            <a:r>
              <a:rPr lang="en-US" altLang="zh-CN" sz="1600" dirty="0">
                <a:solidFill>
                  <a:schemeClr val="bg1"/>
                </a:solidFill>
                <a:latin typeface="Nunito ExtraLight" pitchFamily="2" charset="-52"/>
                <a:ea typeface="方正正中黑简体" panose="02000000000000000000" pitchFamily="2" charset="-122"/>
                <a:cs typeface="+mn-ea"/>
                <a:sym typeface="+mn-lt"/>
              </a:rPr>
              <a:t>The development of similar projects was carried out more than once </a:t>
            </a:r>
            <a:r>
              <a:rPr lang="ru-RU" altLang="zh-CN" sz="1600" dirty="0">
                <a:solidFill>
                  <a:schemeClr val="bg1"/>
                </a:solidFill>
                <a:latin typeface="Nunito ExtraLight" pitchFamily="2" charset="-52"/>
                <a:ea typeface="方正正中黑简体" panose="02000000000000000000" pitchFamily="2" charset="-122"/>
                <a:cs typeface="+mn-ea"/>
                <a:sym typeface="+mn-lt"/>
              </a:rPr>
              <a:t>:</a:t>
            </a:r>
            <a:endParaRPr lang="en-US" altLang="zh-CN" sz="1600" dirty="0">
              <a:solidFill>
                <a:schemeClr val="bg1"/>
              </a:solidFill>
              <a:latin typeface="Nunito ExtraLight" pitchFamily="2" charset="-52"/>
              <a:ea typeface="方正正中黑简体" panose="02000000000000000000" pitchFamily="2" charset="-122"/>
              <a:cs typeface="+mn-ea"/>
              <a:sym typeface="+mn-lt"/>
            </a:endParaRPr>
          </a:p>
        </p:txBody>
      </p:sp>
      <p:sp>
        <p:nvSpPr>
          <p:cNvPr id="49" name="雷锋PPT网 www.lfppt.com"/>
          <p:cNvSpPr txBox="1"/>
          <p:nvPr/>
        </p:nvSpPr>
        <p:spPr>
          <a:xfrm>
            <a:off x="110911" y="4289762"/>
            <a:ext cx="9033089" cy="400110"/>
          </a:xfrm>
          <a:prstGeom prst="rect">
            <a:avLst/>
          </a:prstGeom>
          <a:noFill/>
        </p:spPr>
        <p:txBody>
          <a:bodyPr wrap="square" rtlCol="0">
            <a:spAutoFit/>
          </a:bodyPr>
          <a:lstStyle/>
          <a:p>
            <a:pPr lvl="0" algn="ctr">
              <a:defRPr/>
            </a:pPr>
            <a:r>
              <a:rPr lang="en-US" altLang="zh-CN" sz="2000" dirty="0">
                <a:solidFill>
                  <a:schemeClr val="accent1">
                    <a:lumMod val="40000"/>
                    <a:lumOff val="60000"/>
                  </a:schemeClr>
                </a:solidFill>
                <a:latin typeface="Nunito Light" pitchFamily="2" charset="-52"/>
                <a:ea typeface="方正正中黑简体" panose="02000000000000000000" pitchFamily="2" charset="-122"/>
              </a:rPr>
              <a:t>The approach from the particular to the general did not work ...</a:t>
            </a:r>
            <a:endParaRPr lang="ru-RU" altLang="zh-CN" sz="2000" dirty="0">
              <a:solidFill>
                <a:schemeClr val="accent1">
                  <a:lumMod val="40000"/>
                  <a:lumOff val="60000"/>
                </a:schemeClr>
              </a:solidFill>
              <a:latin typeface="Nunito Light" pitchFamily="2" charset="-52"/>
              <a:ea typeface="方正正中黑简体" panose="02000000000000000000" pitchFamily="2" charset="-122"/>
            </a:endParaRPr>
          </a:p>
        </p:txBody>
      </p:sp>
      <p:sp>
        <p:nvSpPr>
          <p:cNvPr id="50" name="Freeform 108"/>
          <p:cNvSpPr>
            <a:spLocks noEditPoints="1"/>
          </p:cNvSpPr>
          <p:nvPr/>
        </p:nvSpPr>
        <p:spPr bwMode="auto">
          <a:xfrm>
            <a:off x="2969162" y="2180590"/>
            <a:ext cx="409575" cy="544195"/>
          </a:xfrm>
          <a:custGeom>
            <a:avLst/>
            <a:gdLst/>
            <a:ahLst/>
            <a:cxnLst>
              <a:cxn ang="0">
                <a:pos x="136" y="2"/>
              </a:cxn>
              <a:cxn ang="0">
                <a:pos x="92" y="13"/>
              </a:cxn>
              <a:cxn ang="0">
                <a:pos x="56" y="35"/>
              </a:cxn>
              <a:cxn ang="0">
                <a:pos x="25" y="67"/>
              </a:cxn>
              <a:cxn ang="0">
                <a:pos x="7" y="107"/>
              </a:cxn>
              <a:cxn ang="0">
                <a:pos x="0" y="153"/>
              </a:cxn>
              <a:cxn ang="0">
                <a:pos x="5" y="187"/>
              </a:cxn>
              <a:cxn ang="0">
                <a:pos x="25" y="236"/>
              </a:cxn>
              <a:cxn ang="0">
                <a:pos x="63" y="274"/>
              </a:cxn>
              <a:cxn ang="0">
                <a:pos x="69" y="278"/>
              </a:cxn>
              <a:cxn ang="0">
                <a:pos x="76" y="301"/>
              </a:cxn>
              <a:cxn ang="0">
                <a:pos x="76" y="354"/>
              </a:cxn>
              <a:cxn ang="0">
                <a:pos x="83" y="372"/>
              </a:cxn>
              <a:cxn ang="0">
                <a:pos x="140" y="401"/>
              </a:cxn>
              <a:cxn ang="0">
                <a:pos x="150" y="405"/>
              </a:cxn>
              <a:cxn ang="0">
                <a:pos x="214" y="376"/>
              </a:cxn>
              <a:cxn ang="0">
                <a:pos x="225" y="367"/>
              </a:cxn>
              <a:cxn ang="0">
                <a:pos x="228" y="303"/>
              </a:cxn>
              <a:cxn ang="0">
                <a:pos x="230" y="289"/>
              </a:cxn>
              <a:cxn ang="0">
                <a:pos x="243" y="270"/>
              </a:cxn>
              <a:cxn ang="0">
                <a:pos x="261" y="256"/>
              </a:cxn>
              <a:cxn ang="0">
                <a:pos x="288" y="216"/>
              </a:cxn>
              <a:cxn ang="0">
                <a:pos x="301" y="169"/>
              </a:cxn>
              <a:cxn ang="0">
                <a:pos x="301" y="136"/>
              </a:cxn>
              <a:cxn ang="0">
                <a:pos x="290" y="93"/>
              </a:cxn>
              <a:cxn ang="0">
                <a:pos x="268" y="57"/>
              </a:cxn>
              <a:cxn ang="0">
                <a:pos x="236" y="28"/>
              </a:cxn>
              <a:cxn ang="0">
                <a:pos x="196" y="8"/>
              </a:cxn>
              <a:cxn ang="0">
                <a:pos x="150" y="0"/>
              </a:cxn>
              <a:cxn ang="0">
                <a:pos x="100" y="354"/>
              </a:cxn>
              <a:cxn ang="0">
                <a:pos x="203" y="303"/>
              </a:cxn>
              <a:cxn ang="0">
                <a:pos x="100" y="303"/>
              </a:cxn>
              <a:cxn ang="0">
                <a:pos x="203" y="303"/>
              </a:cxn>
              <a:cxn ang="0">
                <a:pos x="230" y="249"/>
              </a:cxn>
              <a:cxn ang="0">
                <a:pos x="210" y="270"/>
              </a:cxn>
              <a:cxn ang="0">
                <a:pos x="96" y="278"/>
              </a:cxn>
              <a:cxn ang="0">
                <a:pos x="85" y="260"/>
              </a:cxn>
              <a:cxn ang="0">
                <a:pos x="67" y="245"/>
              </a:cxn>
              <a:cxn ang="0">
                <a:pos x="40" y="211"/>
              </a:cxn>
              <a:cxn ang="0">
                <a:pos x="27" y="167"/>
              </a:cxn>
              <a:cxn ang="0">
                <a:pos x="25" y="140"/>
              </a:cxn>
              <a:cxn ang="0">
                <a:pos x="36" y="104"/>
              </a:cxn>
              <a:cxn ang="0">
                <a:pos x="54" y="71"/>
              </a:cxn>
              <a:cxn ang="0">
                <a:pos x="82" y="47"/>
              </a:cxn>
              <a:cxn ang="0">
                <a:pos x="114" y="31"/>
              </a:cxn>
              <a:cxn ang="0">
                <a:pos x="150" y="26"/>
              </a:cxn>
              <a:cxn ang="0">
                <a:pos x="176" y="29"/>
              </a:cxn>
              <a:cxn ang="0">
                <a:pos x="212" y="42"/>
              </a:cxn>
              <a:cxn ang="0">
                <a:pos x="239" y="64"/>
              </a:cxn>
              <a:cxn ang="0">
                <a:pos x="261" y="93"/>
              </a:cxn>
              <a:cxn ang="0">
                <a:pos x="274" y="127"/>
              </a:cxn>
              <a:cxn ang="0">
                <a:pos x="277" y="153"/>
              </a:cxn>
              <a:cxn ang="0">
                <a:pos x="270" y="192"/>
              </a:cxn>
              <a:cxn ang="0">
                <a:pos x="250" y="229"/>
              </a:cxn>
              <a:cxn ang="0">
                <a:pos x="232" y="249"/>
              </a:cxn>
            </a:cxnLst>
            <a:rect l="0" t="0" r="r" b="b"/>
            <a:pathLst>
              <a:path w="303" h="405">
                <a:moveTo>
                  <a:pt x="150" y="0"/>
                </a:moveTo>
                <a:lnTo>
                  <a:pt x="150" y="0"/>
                </a:lnTo>
                <a:lnTo>
                  <a:pt x="136" y="2"/>
                </a:lnTo>
                <a:lnTo>
                  <a:pt x="121" y="4"/>
                </a:lnTo>
                <a:lnTo>
                  <a:pt x="107" y="8"/>
                </a:lnTo>
                <a:lnTo>
                  <a:pt x="92" y="13"/>
                </a:lnTo>
                <a:lnTo>
                  <a:pt x="80" y="18"/>
                </a:lnTo>
                <a:lnTo>
                  <a:pt x="67" y="28"/>
                </a:lnTo>
                <a:lnTo>
                  <a:pt x="56" y="35"/>
                </a:lnTo>
                <a:lnTo>
                  <a:pt x="45" y="46"/>
                </a:lnTo>
                <a:lnTo>
                  <a:pt x="34" y="57"/>
                </a:lnTo>
                <a:lnTo>
                  <a:pt x="25" y="67"/>
                </a:lnTo>
                <a:lnTo>
                  <a:pt x="18" y="80"/>
                </a:lnTo>
                <a:lnTo>
                  <a:pt x="13" y="93"/>
                </a:lnTo>
                <a:lnTo>
                  <a:pt x="7" y="107"/>
                </a:lnTo>
                <a:lnTo>
                  <a:pt x="4" y="122"/>
                </a:lnTo>
                <a:lnTo>
                  <a:pt x="2" y="136"/>
                </a:lnTo>
                <a:lnTo>
                  <a:pt x="0" y="153"/>
                </a:lnTo>
                <a:lnTo>
                  <a:pt x="0" y="153"/>
                </a:lnTo>
                <a:lnTo>
                  <a:pt x="2" y="171"/>
                </a:lnTo>
                <a:lnTo>
                  <a:pt x="5" y="187"/>
                </a:lnTo>
                <a:lnTo>
                  <a:pt x="9" y="205"/>
                </a:lnTo>
                <a:lnTo>
                  <a:pt x="16" y="221"/>
                </a:lnTo>
                <a:lnTo>
                  <a:pt x="25" y="236"/>
                </a:lnTo>
                <a:lnTo>
                  <a:pt x="36" y="251"/>
                </a:lnTo>
                <a:lnTo>
                  <a:pt x="49" y="263"/>
                </a:lnTo>
                <a:lnTo>
                  <a:pt x="63" y="274"/>
                </a:lnTo>
                <a:lnTo>
                  <a:pt x="65" y="276"/>
                </a:lnTo>
                <a:lnTo>
                  <a:pt x="65" y="276"/>
                </a:lnTo>
                <a:lnTo>
                  <a:pt x="69" y="278"/>
                </a:lnTo>
                <a:lnTo>
                  <a:pt x="71" y="281"/>
                </a:lnTo>
                <a:lnTo>
                  <a:pt x="74" y="290"/>
                </a:lnTo>
                <a:lnTo>
                  <a:pt x="76" y="301"/>
                </a:lnTo>
                <a:lnTo>
                  <a:pt x="76" y="303"/>
                </a:lnTo>
                <a:lnTo>
                  <a:pt x="76" y="354"/>
                </a:lnTo>
                <a:lnTo>
                  <a:pt x="76" y="354"/>
                </a:lnTo>
                <a:lnTo>
                  <a:pt x="76" y="359"/>
                </a:lnTo>
                <a:lnTo>
                  <a:pt x="80" y="367"/>
                </a:lnTo>
                <a:lnTo>
                  <a:pt x="83" y="372"/>
                </a:lnTo>
                <a:lnTo>
                  <a:pt x="89" y="376"/>
                </a:lnTo>
                <a:lnTo>
                  <a:pt x="140" y="401"/>
                </a:lnTo>
                <a:lnTo>
                  <a:pt x="140" y="401"/>
                </a:lnTo>
                <a:lnTo>
                  <a:pt x="145" y="403"/>
                </a:lnTo>
                <a:lnTo>
                  <a:pt x="150" y="405"/>
                </a:lnTo>
                <a:lnTo>
                  <a:pt x="150" y="405"/>
                </a:lnTo>
                <a:lnTo>
                  <a:pt x="158" y="403"/>
                </a:lnTo>
                <a:lnTo>
                  <a:pt x="163" y="401"/>
                </a:lnTo>
                <a:lnTo>
                  <a:pt x="214" y="376"/>
                </a:lnTo>
                <a:lnTo>
                  <a:pt x="214" y="376"/>
                </a:lnTo>
                <a:lnTo>
                  <a:pt x="219" y="372"/>
                </a:lnTo>
                <a:lnTo>
                  <a:pt x="225" y="367"/>
                </a:lnTo>
                <a:lnTo>
                  <a:pt x="227" y="359"/>
                </a:lnTo>
                <a:lnTo>
                  <a:pt x="228" y="354"/>
                </a:lnTo>
                <a:lnTo>
                  <a:pt x="228" y="303"/>
                </a:lnTo>
                <a:lnTo>
                  <a:pt x="228" y="303"/>
                </a:lnTo>
                <a:lnTo>
                  <a:pt x="228" y="296"/>
                </a:lnTo>
                <a:lnTo>
                  <a:pt x="230" y="289"/>
                </a:lnTo>
                <a:lnTo>
                  <a:pt x="236" y="278"/>
                </a:lnTo>
                <a:lnTo>
                  <a:pt x="241" y="272"/>
                </a:lnTo>
                <a:lnTo>
                  <a:pt x="243" y="270"/>
                </a:lnTo>
                <a:lnTo>
                  <a:pt x="248" y="267"/>
                </a:lnTo>
                <a:lnTo>
                  <a:pt x="248" y="267"/>
                </a:lnTo>
                <a:lnTo>
                  <a:pt x="261" y="256"/>
                </a:lnTo>
                <a:lnTo>
                  <a:pt x="272" y="243"/>
                </a:lnTo>
                <a:lnTo>
                  <a:pt x="281" y="231"/>
                </a:lnTo>
                <a:lnTo>
                  <a:pt x="288" y="216"/>
                </a:lnTo>
                <a:lnTo>
                  <a:pt x="294" y="200"/>
                </a:lnTo>
                <a:lnTo>
                  <a:pt x="299" y="185"/>
                </a:lnTo>
                <a:lnTo>
                  <a:pt x="301" y="169"/>
                </a:lnTo>
                <a:lnTo>
                  <a:pt x="303" y="153"/>
                </a:lnTo>
                <a:lnTo>
                  <a:pt x="303" y="153"/>
                </a:lnTo>
                <a:lnTo>
                  <a:pt x="301" y="136"/>
                </a:lnTo>
                <a:lnTo>
                  <a:pt x="299" y="122"/>
                </a:lnTo>
                <a:lnTo>
                  <a:pt x="295" y="107"/>
                </a:lnTo>
                <a:lnTo>
                  <a:pt x="290" y="93"/>
                </a:lnTo>
                <a:lnTo>
                  <a:pt x="285" y="80"/>
                </a:lnTo>
                <a:lnTo>
                  <a:pt x="275" y="67"/>
                </a:lnTo>
                <a:lnTo>
                  <a:pt x="268" y="57"/>
                </a:lnTo>
                <a:lnTo>
                  <a:pt x="257" y="46"/>
                </a:lnTo>
                <a:lnTo>
                  <a:pt x="246" y="35"/>
                </a:lnTo>
                <a:lnTo>
                  <a:pt x="236" y="28"/>
                </a:lnTo>
                <a:lnTo>
                  <a:pt x="223" y="18"/>
                </a:lnTo>
                <a:lnTo>
                  <a:pt x="210" y="13"/>
                </a:lnTo>
                <a:lnTo>
                  <a:pt x="196" y="8"/>
                </a:lnTo>
                <a:lnTo>
                  <a:pt x="181" y="4"/>
                </a:lnTo>
                <a:lnTo>
                  <a:pt x="167" y="2"/>
                </a:lnTo>
                <a:lnTo>
                  <a:pt x="150" y="0"/>
                </a:lnTo>
                <a:lnTo>
                  <a:pt x="150" y="0"/>
                </a:lnTo>
                <a:close/>
                <a:moveTo>
                  <a:pt x="150" y="379"/>
                </a:moveTo>
                <a:lnTo>
                  <a:pt x="100" y="354"/>
                </a:lnTo>
                <a:lnTo>
                  <a:pt x="203" y="354"/>
                </a:lnTo>
                <a:lnTo>
                  <a:pt x="150" y="379"/>
                </a:lnTo>
                <a:close/>
                <a:moveTo>
                  <a:pt x="203" y="303"/>
                </a:moveTo>
                <a:lnTo>
                  <a:pt x="203" y="328"/>
                </a:lnTo>
                <a:lnTo>
                  <a:pt x="100" y="328"/>
                </a:lnTo>
                <a:lnTo>
                  <a:pt x="100" y="303"/>
                </a:lnTo>
                <a:lnTo>
                  <a:pt x="100" y="303"/>
                </a:lnTo>
                <a:lnTo>
                  <a:pt x="203" y="303"/>
                </a:lnTo>
                <a:lnTo>
                  <a:pt x="203" y="303"/>
                </a:lnTo>
                <a:close/>
                <a:moveTo>
                  <a:pt x="232" y="249"/>
                </a:moveTo>
                <a:lnTo>
                  <a:pt x="232" y="249"/>
                </a:lnTo>
                <a:lnTo>
                  <a:pt x="230" y="249"/>
                </a:lnTo>
                <a:lnTo>
                  <a:pt x="223" y="254"/>
                </a:lnTo>
                <a:lnTo>
                  <a:pt x="214" y="263"/>
                </a:lnTo>
                <a:lnTo>
                  <a:pt x="210" y="270"/>
                </a:lnTo>
                <a:lnTo>
                  <a:pt x="207" y="278"/>
                </a:lnTo>
                <a:lnTo>
                  <a:pt x="96" y="278"/>
                </a:lnTo>
                <a:lnTo>
                  <a:pt x="96" y="278"/>
                </a:lnTo>
                <a:lnTo>
                  <a:pt x="94" y="270"/>
                </a:lnTo>
                <a:lnTo>
                  <a:pt x="91" y="265"/>
                </a:lnTo>
                <a:lnTo>
                  <a:pt x="85" y="260"/>
                </a:lnTo>
                <a:lnTo>
                  <a:pt x="78" y="254"/>
                </a:lnTo>
                <a:lnTo>
                  <a:pt x="78" y="254"/>
                </a:lnTo>
                <a:lnTo>
                  <a:pt x="67" y="245"/>
                </a:lnTo>
                <a:lnTo>
                  <a:pt x="56" y="234"/>
                </a:lnTo>
                <a:lnTo>
                  <a:pt x="47" y="223"/>
                </a:lnTo>
                <a:lnTo>
                  <a:pt x="40" y="211"/>
                </a:lnTo>
                <a:lnTo>
                  <a:pt x="34" y="196"/>
                </a:lnTo>
                <a:lnTo>
                  <a:pt x="29" y="182"/>
                </a:lnTo>
                <a:lnTo>
                  <a:pt x="27" y="167"/>
                </a:lnTo>
                <a:lnTo>
                  <a:pt x="25" y="153"/>
                </a:lnTo>
                <a:lnTo>
                  <a:pt x="25" y="153"/>
                </a:lnTo>
                <a:lnTo>
                  <a:pt x="25" y="140"/>
                </a:lnTo>
                <a:lnTo>
                  <a:pt x="27" y="127"/>
                </a:lnTo>
                <a:lnTo>
                  <a:pt x="31" y="115"/>
                </a:lnTo>
                <a:lnTo>
                  <a:pt x="36" y="104"/>
                </a:lnTo>
                <a:lnTo>
                  <a:pt x="40" y="93"/>
                </a:lnTo>
                <a:lnTo>
                  <a:pt x="47" y="82"/>
                </a:lnTo>
                <a:lnTo>
                  <a:pt x="54" y="71"/>
                </a:lnTo>
                <a:lnTo>
                  <a:pt x="62" y="64"/>
                </a:lnTo>
                <a:lnTo>
                  <a:pt x="71" y="55"/>
                </a:lnTo>
                <a:lnTo>
                  <a:pt x="82" y="47"/>
                </a:lnTo>
                <a:lnTo>
                  <a:pt x="91" y="42"/>
                </a:lnTo>
                <a:lnTo>
                  <a:pt x="101" y="37"/>
                </a:lnTo>
                <a:lnTo>
                  <a:pt x="114" y="31"/>
                </a:lnTo>
                <a:lnTo>
                  <a:pt x="125" y="29"/>
                </a:lnTo>
                <a:lnTo>
                  <a:pt x="138" y="28"/>
                </a:lnTo>
                <a:lnTo>
                  <a:pt x="150" y="26"/>
                </a:lnTo>
                <a:lnTo>
                  <a:pt x="150" y="26"/>
                </a:lnTo>
                <a:lnTo>
                  <a:pt x="165" y="28"/>
                </a:lnTo>
                <a:lnTo>
                  <a:pt x="176" y="29"/>
                </a:lnTo>
                <a:lnTo>
                  <a:pt x="188" y="31"/>
                </a:lnTo>
                <a:lnTo>
                  <a:pt x="199" y="37"/>
                </a:lnTo>
                <a:lnTo>
                  <a:pt x="212" y="42"/>
                </a:lnTo>
                <a:lnTo>
                  <a:pt x="221" y="47"/>
                </a:lnTo>
                <a:lnTo>
                  <a:pt x="232" y="55"/>
                </a:lnTo>
                <a:lnTo>
                  <a:pt x="239" y="64"/>
                </a:lnTo>
                <a:lnTo>
                  <a:pt x="248" y="71"/>
                </a:lnTo>
                <a:lnTo>
                  <a:pt x="256" y="82"/>
                </a:lnTo>
                <a:lnTo>
                  <a:pt x="261" y="93"/>
                </a:lnTo>
                <a:lnTo>
                  <a:pt x="266" y="104"/>
                </a:lnTo>
                <a:lnTo>
                  <a:pt x="272" y="115"/>
                </a:lnTo>
                <a:lnTo>
                  <a:pt x="274" y="127"/>
                </a:lnTo>
                <a:lnTo>
                  <a:pt x="275" y="140"/>
                </a:lnTo>
                <a:lnTo>
                  <a:pt x="277" y="153"/>
                </a:lnTo>
                <a:lnTo>
                  <a:pt x="277" y="153"/>
                </a:lnTo>
                <a:lnTo>
                  <a:pt x="275" y="165"/>
                </a:lnTo>
                <a:lnTo>
                  <a:pt x="274" y="180"/>
                </a:lnTo>
                <a:lnTo>
                  <a:pt x="270" y="192"/>
                </a:lnTo>
                <a:lnTo>
                  <a:pt x="265" y="205"/>
                </a:lnTo>
                <a:lnTo>
                  <a:pt x="259" y="218"/>
                </a:lnTo>
                <a:lnTo>
                  <a:pt x="250" y="229"/>
                </a:lnTo>
                <a:lnTo>
                  <a:pt x="243" y="240"/>
                </a:lnTo>
                <a:lnTo>
                  <a:pt x="232" y="249"/>
                </a:lnTo>
                <a:lnTo>
                  <a:pt x="232" y="249"/>
                </a:lnTo>
                <a:close/>
              </a:path>
            </a:pathLst>
          </a:custGeom>
          <a:solidFill>
            <a:schemeClr val="bg1"/>
          </a:solidFill>
          <a:ln w="9525">
            <a:noFill/>
            <a:round/>
          </a:ln>
        </p:spPr>
        <p:txBody>
          <a:bodyPr vert="horz" wrap="square" lIns="91440" tIns="45720" rIns="91440" bIns="45720" numCol="1" anchor="t" anchorCtr="0" compatLnSpc="1"/>
          <a:lstStyle/>
          <a:p>
            <a:endParaRPr lang="en-US" sz="2400">
              <a:latin typeface="方正正中黑简体" panose="02000000000000000000" pitchFamily="2" charset="-122"/>
              <a:ea typeface="方正正中黑简体" panose="02000000000000000000" pitchFamily="2" charset="-122"/>
            </a:endParaRPr>
          </a:p>
        </p:txBody>
      </p:sp>
      <p:sp>
        <p:nvSpPr>
          <p:cNvPr id="68" name="雷锋PPT网 www.lfppt.com"/>
          <p:cNvSpPr txBox="1"/>
          <p:nvPr/>
        </p:nvSpPr>
        <p:spPr>
          <a:xfrm>
            <a:off x="5798820" y="2205355"/>
            <a:ext cx="4038600" cy="523220"/>
          </a:xfrm>
          <a:prstGeom prst="rect">
            <a:avLst/>
          </a:prstGeom>
          <a:noFill/>
        </p:spPr>
        <p:txBody>
          <a:bodyPr wrap="square" rtlCol="0">
            <a:spAutoFit/>
          </a:bodyPr>
          <a:lstStyle/>
          <a:p>
            <a:pPr lvl="0" algn="ctr">
              <a:defRPr/>
            </a:pPr>
            <a:r>
              <a:rPr lang="en-US" altLang="zh-CN" sz="2800" dirty="0" err="1">
                <a:solidFill>
                  <a:srgbClr val="07F0F6"/>
                </a:solidFill>
                <a:latin typeface="方正正中黑简体" panose="02000000000000000000" pitchFamily="2" charset="-122"/>
                <a:ea typeface="方正正中黑简体" panose="02000000000000000000" pitchFamily="2" charset="-122"/>
              </a:rPr>
              <a:t>OgunCAD</a:t>
            </a:r>
            <a:endParaRPr lang="zh-CN" altLang="en-US" sz="2800" dirty="0">
              <a:solidFill>
                <a:srgbClr val="07F0F6"/>
              </a:solidFill>
              <a:latin typeface="方正正中黑简体" panose="02000000000000000000" pitchFamily="2" charset="-122"/>
              <a:ea typeface="方正正中黑简体" panose="02000000000000000000" pitchFamily="2" charset="-122"/>
            </a:endParaRPr>
          </a:p>
        </p:txBody>
      </p:sp>
    </p:spTree>
    <p:extLst>
      <p:ext uri="{BB962C8B-B14F-4D97-AF65-F5344CB8AC3E}">
        <p14:creationId xmlns:p14="http://schemas.microsoft.com/office/powerpoint/2010/main" val="2192751522"/>
      </p:ext>
    </p:extLst>
  </p:cSld>
  <p:clrMapOvr>
    <a:masterClrMapping/>
  </p:clrMapOvr>
  <mc:AlternateContent xmlns:mc="http://schemas.openxmlformats.org/markup-compatibility/2006">
    <mc:Choice xmlns:p14="http://schemas.microsoft.com/office/powerpoint/2010/main" Requires="p14">
      <p:transition spd="med" p14:dur="700" advClick="0" advTm="10000">
        <p:fade/>
      </p:transition>
    </mc:Choice>
    <mc:Fallback>
      <p:transition spd="med" advClick="0" advTm="10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500"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wipe(down)">
                                      <p:cBhvr>
                                        <p:cTn id="10" dur="500"/>
                                        <p:tgtEl>
                                          <p:spTgt spid="43"/>
                                        </p:tgtEl>
                                      </p:cBhvr>
                                    </p:animEffect>
                                  </p:childTnLst>
                                </p:cTn>
                              </p:par>
                              <p:par>
                                <p:cTn id="11" presetID="10" presetClass="entr" presetSubtype="0" fill="hold" nodeType="withEffect">
                                  <p:stCondLst>
                                    <p:cond delay="0"/>
                                  </p:stCondLst>
                                  <p:childTnLst>
                                    <p:set>
                                      <p:cBhvr>
                                        <p:cTn id="12" dur="1" fill="hold">
                                          <p:stCondLst>
                                            <p:cond delay="0"/>
                                          </p:stCondLst>
                                        </p:cTn>
                                        <p:tgtEl>
                                          <p:spTgt spid="39"/>
                                        </p:tgtEl>
                                        <p:attrNameLst>
                                          <p:attrName>style.visibility</p:attrName>
                                        </p:attrNameLst>
                                      </p:cBhvr>
                                      <p:to>
                                        <p:strVal val="visible"/>
                                      </p:to>
                                    </p:set>
                                    <p:animEffect transition="in" filter="fade">
                                      <p:cBhvr>
                                        <p:cTn id="13" dur="500"/>
                                        <p:tgtEl>
                                          <p:spTgt spid="39"/>
                                        </p:tgtEl>
                                      </p:cBhvr>
                                    </p:animEffect>
                                  </p:childTnLst>
                                </p:cTn>
                              </p:par>
                            </p:childTnLst>
                          </p:cTn>
                        </p:par>
                        <p:par>
                          <p:cTn id="14" fill="hold">
                            <p:stCondLst>
                              <p:cond delay="500"/>
                            </p:stCondLst>
                            <p:childTnLst>
                              <p:par>
                                <p:cTn id="15" presetID="22" presetClass="entr" presetSubtype="4" fill="hold" nodeType="after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down)">
                                      <p:cBhvr>
                                        <p:cTn id="17" dur="500"/>
                                        <p:tgtEl>
                                          <p:spTgt spid="10"/>
                                        </p:tgtEl>
                                      </p:cBhvr>
                                    </p:animEffect>
                                  </p:childTnLst>
                                </p:cTn>
                              </p:par>
                            </p:childTnLst>
                          </p:cTn>
                        </p:par>
                        <p:par>
                          <p:cTn id="18" fill="hold">
                            <p:stCondLst>
                              <p:cond delay="1000"/>
                            </p:stCondLst>
                            <p:childTnLst>
                              <p:par>
                                <p:cTn id="19" presetID="22" presetClass="entr" presetSubtype="4" fill="hold" grpId="0" nodeType="afterEffect">
                                  <p:stCondLst>
                                    <p:cond delay="0"/>
                                  </p:stCondLst>
                                  <p:childTnLst>
                                    <p:set>
                                      <p:cBhvr>
                                        <p:cTn id="20" dur="1" fill="hold">
                                          <p:stCondLst>
                                            <p:cond delay="0"/>
                                          </p:stCondLst>
                                        </p:cTn>
                                        <p:tgtEl>
                                          <p:spTgt spid="44"/>
                                        </p:tgtEl>
                                        <p:attrNameLst>
                                          <p:attrName>style.visibility</p:attrName>
                                        </p:attrNameLst>
                                      </p:cBhvr>
                                      <p:to>
                                        <p:strVal val="visible"/>
                                      </p:to>
                                    </p:set>
                                    <p:animEffect transition="in" filter="wipe(down)">
                                      <p:cBhvr>
                                        <p:cTn id="21" dur="500"/>
                                        <p:tgtEl>
                                          <p:spTgt spid="44"/>
                                        </p:tgtEl>
                                      </p:cBhvr>
                                    </p:animEffect>
                                  </p:childTnLst>
                                </p:cTn>
                              </p:par>
                              <p:par>
                                <p:cTn id="22" presetID="10" presetClass="entr" presetSubtype="0" fill="hold" nodeType="withEffect">
                                  <p:stCondLst>
                                    <p:cond delay="0"/>
                                  </p:stCondLst>
                                  <p:childTnLst>
                                    <p:set>
                                      <p:cBhvr>
                                        <p:cTn id="23" dur="1" fill="hold">
                                          <p:stCondLst>
                                            <p:cond delay="0"/>
                                          </p:stCondLst>
                                        </p:cTn>
                                        <p:tgtEl>
                                          <p:spTgt spid="35"/>
                                        </p:tgtEl>
                                        <p:attrNameLst>
                                          <p:attrName>style.visibility</p:attrName>
                                        </p:attrNameLst>
                                      </p:cBhvr>
                                      <p:to>
                                        <p:strVal val="visible"/>
                                      </p:to>
                                    </p:set>
                                    <p:animEffect transition="in" filter="fade">
                                      <p:cBhvr>
                                        <p:cTn id="24" dur="500"/>
                                        <p:tgtEl>
                                          <p:spTgt spid="35"/>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50"/>
                                        </p:tgtEl>
                                        <p:attrNameLst>
                                          <p:attrName>style.visibility</p:attrName>
                                        </p:attrNameLst>
                                      </p:cBhvr>
                                      <p:to>
                                        <p:strVal val="visible"/>
                                      </p:to>
                                    </p:set>
                                    <p:animEffect transition="in" filter="fade">
                                      <p:cBhvr>
                                        <p:cTn id="27" dur="500"/>
                                        <p:tgtEl>
                                          <p:spTgt spid="50"/>
                                        </p:tgtEl>
                                      </p:cBhvr>
                                    </p:animEffect>
                                  </p:childTnLst>
                                </p:cTn>
                              </p:par>
                            </p:childTnLst>
                          </p:cTn>
                        </p:par>
                        <p:par>
                          <p:cTn id="28" fill="hold">
                            <p:stCondLst>
                              <p:cond delay="1500"/>
                            </p:stCondLst>
                            <p:childTnLst>
                              <p:par>
                                <p:cTn id="29" presetID="21" presetClass="entr" presetSubtype="1" fill="hold" grpId="0" nodeType="afterEffect">
                                  <p:stCondLst>
                                    <p:cond delay="0"/>
                                  </p:stCondLst>
                                  <p:childTnLst>
                                    <p:set>
                                      <p:cBhvr>
                                        <p:cTn id="30" dur="1" fill="hold">
                                          <p:stCondLst>
                                            <p:cond delay="0"/>
                                          </p:stCondLst>
                                        </p:cTn>
                                        <p:tgtEl>
                                          <p:spTgt spid="46"/>
                                        </p:tgtEl>
                                        <p:attrNameLst>
                                          <p:attrName>style.visibility</p:attrName>
                                        </p:attrNameLst>
                                      </p:cBhvr>
                                      <p:to>
                                        <p:strVal val="visible"/>
                                      </p:to>
                                    </p:set>
                                    <p:animEffect transition="in" filter="wheel(1)">
                                      <p:cBhvr>
                                        <p:cTn id="31" dur="500"/>
                                        <p:tgtEl>
                                          <p:spTgt spid="46"/>
                                        </p:tgtEl>
                                      </p:cBhvr>
                                    </p:animEffect>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48"/>
                                        </p:tgtEl>
                                        <p:attrNameLst>
                                          <p:attrName>style.visibility</p:attrName>
                                        </p:attrNameLst>
                                      </p:cBhvr>
                                      <p:to>
                                        <p:strVal val="visible"/>
                                      </p:to>
                                    </p:set>
                                    <p:animEffect transition="in" filter="fade">
                                      <p:cBhvr>
                                        <p:cTn id="35" dur="500"/>
                                        <p:tgtEl>
                                          <p:spTgt spid="48"/>
                                        </p:tgtEl>
                                      </p:cBhvr>
                                    </p:animEffect>
                                  </p:childTnLst>
                                </p:cTn>
                              </p:par>
                            </p:childTnLst>
                          </p:cTn>
                        </p:par>
                        <p:par>
                          <p:cTn id="36" fill="hold">
                            <p:stCondLst>
                              <p:cond delay="2500"/>
                            </p:stCondLst>
                            <p:childTnLst>
                              <p:par>
                                <p:cTn id="37" presetID="22" presetClass="entr" presetSubtype="4" fill="hold" grpId="0" nodeType="afterEffect">
                                  <p:stCondLst>
                                    <p:cond delay="0"/>
                                  </p:stCondLst>
                                  <p:childTnLst>
                                    <p:set>
                                      <p:cBhvr>
                                        <p:cTn id="38" dur="1" fill="hold">
                                          <p:stCondLst>
                                            <p:cond delay="0"/>
                                          </p:stCondLst>
                                        </p:cTn>
                                        <p:tgtEl>
                                          <p:spTgt spid="47"/>
                                        </p:tgtEl>
                                        <p:attrNameLst>
                                          <p:attrName>style.visibility</p:attrName>
                                        </p:attrNameLst>
                                      </p:cBhvr>
                                      <p:to>
                                        <p:strVal val="visible"/>
                                      </p:to>
                                    </p:set>
                                    <p:animEffect transition="in" filter="wipe(down)">
                                      <p:cBhvr>
                                        <p:cTn id="39" dur="500"/>
                                        <p:tgtEl>
                                          <p:spTgt spid="47"/>
                                        </p:tgtEl>
                                      </p:cBhvr>
                                    </p:animEffect>
                                  </p:childTnLst>
                                </p:cTn>
                              </p:par>
                            </p:childTnLst>
                          </p:cTn>
                        </p:par>
                        <p:par>
                          <p:cTn id="40" fill="hold">
                            <p:stCondLst>
                              <p:cond delay="3000"/>
                            </p:stCondLst>
                            <p:childTnLst>
                              <p:par>
                                <p:cTn id="41" presetID="42" presetClass="entr" presetSubtype="0" fill="hold" grpId="0" nodeType="after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fade">
                                      <p:cBhvr>
                                        <p:cTn id="43" dur="400"/>
                                        <p:tgtEl>
                                          <p:spTgt spid="14"/>
                                        </p:tgtEl>
                                      </p:cBhvr>
                                    </p:animEffect>
                                    <p:anim calcmode="lin" valueType="num">
                                      <p:cBhvr>
                                        <p:cTn id="44" dur="400" fill="hold"/>
                                        <p:tgtEl>
                                          <p:spTgt spid="14"/>
                                        </p:tgtEl>
                                        <p:attrNameLst>
                                          <p:attrName>ppt_x</p:attrName>
                                        </p:attrNameLst>
                                      </p:cBhvr>
                                      <p:tavLst>
                                        <p:tav tm="0">
                                          <p:val>
                                            <p:strVal val="#ppt_x"/>
                                          </p:val>
                                        </p:tav>
                                        <p:tav tm="100000">
                                          <p:val>
                                            <p:strVal val="#ppt_x"/>
                                          </p:val>
                                        </p:tav>
                                      </p:tavLst>
                                    </p:anim>
                                    <p:anim calcmode="lin" valueType="num">
                                      <p:cBhvr>
                                        <p:cTn id="45" dur="400" fill="hold"/>
                                        <p:tgtEl>
                                          <p:spTgt spid="14"/>
                                        </p:tgtEl>
                                        <p:attrNameLst>
                                          <p:attrName>ppt_y</p:attrName>
                                        </p:attrNameLst>
                                      </p:cBhvr>
                                      <p:tavLst>
                                        <p:tav tm="0">
                                          <p:val>
                                            <p:strVal val="#ppt_y+.1"/>
                                          </p:val>
                                        </p:tav>
                                        <p:tav tm="100000">
                                          <p:val>
                                            <p:strVal val="#ppt_y"/>
                                          </p:val>
                                        </p:tav>
                                      </p:tavLst>
                                    </p:anim>
                                  </p:childTnLst>
                                </p:cTn>
                              </p:par>
                              <p:par>
                                <p:cTn id="46" presetID="10" presetClass="entr" presetSubtype="0" fill="hold" nodeType="withEffect">
                                  <p:stCondLst>
                                    <p:cond delay="0"/>
                                  </p:stCondLst>
                                  <p:childTnLst>
                                    <p:set>
                                      <p:cBhvr>
                                        <p:cTn id="47" dur="700" fill="hold">
                                          <p:stCondLst>
                                            <p:cond delay="0"/>
                                          </p:stCondLst>
                                        </p:cTn>
                                        <p:tgtEl>
                                          <p:spTgt spid="67"/>
                                        </p:tgtEl>
                                        <p:attrNameLst>
                                          <p:attrName>style.visibility</p:attrName>
                                        </p:attrNameLst>
                                      </p:cBhvr>
                                      <p:to>
                                        <p:strVal val="visible"/>
                                      </p:to>
                                    </p:set>
                                    <p:animEffect transition="in" filter="fade">
                                      <p:cBhvr>
                                        <p:cTn id="48" dur="700"/>
                                        <p:tgtEl>
                                          <p:spTgt spid="67"/>
                                        </p:tgtEl>
                                      </p:cBhvr>
                                    </p:animEffect>
                                  </p:childTnLst>
                                </p:cTn>
                              </p:par>
                              <p:par>
                                <p:cTn id="49" presetID="8" presetClass="emph" presetSubtype="0" fill="hold" nodeType="withEffect">
                                  <p:stCondLst>
                                    <p:cond delay="0"/>
                                  </p:stCondLst>
                                  <p:childTnLst>
                                    <p:animRot by="21600000">
                                      <p:cBhvr>
                                        <p:cTn id="50" dur="2100" fill="hold"/>
                                        <p:tgtEl>
                                          <p:spTgt spid="67"/>
                                        </p:tgtEl>
                                        <p:attrNameLst>
                                          <p:attrName>r</p:attrName>
                                        </p:attrNameLst>
                                      </p:cBhvr>
                                    </p:animRot>
                                  </p:childTnLst>
                                </p:cTn>
                              </p:par>
                              <p:par>
                                <p:cTn id="51" presetID="16" presetClass="entr" presetSubtype="21" fill="hold" nodeType="withEffect">
                                  <p:stCondLst>
                                    <p:cond delay="600"/>
                                  </p:stCondLst>
                                  <p:childTnLst>
                                    <p:set>
                                      <p:cBhvr>
                                        <p:cTn id="52" dur="1" fill="hold">
                                          <p:stCondLst>
                                            <p:cond delay="0"/>
                                          </p:stCondLst>
                                        </p:cTn>
                                        <p:tgtEl>
                                          <p:spTgt spid="68">
                                            <p:txEl>
                                              <p:pRg st="0" end="0"/>
                                            </p:txEl>
                                          </p:spTgt>
                                        </p:tgtEl>
                                        <p:attrNameLst>
                                          <p:attrName>style.visibility</p:attrName>
                                        </p:attrNameLst>
                                      </p:cBhvr>
                                      <p:to>
                                        <p:strVal val="visible"/>
                                      </p:to>
                                    </p:set>
                                    <p:animEffect transition="in" filter="barn(inVertical)">
                                      <p:cBhvr>
                                        <p:cTn id="53" dur="1000"/>
                                        <p:tgtEl>
                                          <p:spTgt spid="68">
                                            <p:txEl>
                                              <p:pRg st="0" end="0"/>
                                            </p:txEl>
                                          </p:spTgt>
                                        </p:tgtEl>
                                      </p:cBhvr>
                                    </p:animEffect>
                                  </p:childTnLst>
                                </p:cTn>
                              </p:par>
                            </p:childTnLst>
                          </p:cTn>
                        </p:par>
                        <p:par>
                          <p:cTn id="54" fill="hold">
                            <p:stCondLst>
                              <p:cond delay="5100"/>
                            </p:stCondLst>
                            <p:childTnLst>
                              <p:par>
                                <p:cTn id="55" presetID="16" presetClass="entr" presetSubtype="21" fill="hold" grpId="0" nodeType="afterEffect">
                                  <p:stCondLst>
                                    <p:cond delay="0"/>
                                  </p:stCondLst>
                                  <p:childTnLst>
                                    <p:set>
                                      <p:cBhvr>
                                        <p:cTn id="56" dur="1" fill="hold">
                                          <p:stCondLst>
                                            <p:cond delay="0"/>
                                          </p:stCondLst>
                                        </p:cTn>
                                        <p:tgtEl>
                                          <p:spTgt spid="49"/>
                                        </p:tgtEl>
                                        <p:attrNameLst>
                                          <p:attrName>style.visibility</p:attrName>
                                        </p:attrNameLst>
                                      </p:cBhvr>
                                      <p:to>
                                        <p:strVal val="visible"/>
                                      </p:to>
                                    </p:set>
                                    <p:animEffect transition="in" filter="barn(inVertical)">
                                      <p:cBhvr>
                                        <p:cTn id="5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43" grpId="0"/>
      <p:bldP spid="44" grpId="0"/>
      <p:bldP spid="46" grpId="0" animBg="1"/>
      <p:bldP spid="47" grpId="0"/>
      <p:bldP spid="48" grpId="0"/>
      <p:bldP spid="49" grpId="0"/>
      <p:bldP spid="5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74909" y="614679"/>
            <a:ext cx="1998345" cy="1998345"/>
          </a:xfrm>
          <a:prstGeom prst="rect">
            <a:avLst/>
          </a:prstGeom>
        </p:spPr>
      </p:pic>
      <p:sp>
        <p:nvSpPr>
          <p:cNvPr id="28" name="雷锋PPT网 www.lfppt.com"/>
          <p:cNvSpPr txBox="1"/>
          <p:nvPr/>
        </p:nvSpPr>
        <p:spPr>
          <a:xfrm>
            <a:off x="2554781" y="3035134"/>
            <a:ext cx="4038600" cy="521970"/>
          </a:xfrm>
          <a:prstGeom prst="rect">
            <a:avLst/>
          </a:prstGeom>
          <a:noFill/>
        </p:spPr>
        <p:txBody>
          <a:bodyPr wrap="square" rtlCol="0">
            <a:spAutoFit/>
          </a:bodyPr>
          <a:lstStyle/>
          <a:p>
            <a:pPr lvl="0" algn="ctr">
              <a:defRPr/>
            </a:pPr>
            <a:r>
              <a:rPr lang="en-US" altLang="zh-CN" sz="2800" dirty="0">
                <a:solidFill>
                  <a:srgbClr val="07F0F6"/>
                </a:solidFill>
                <a:latin typeface="Nunito SemiBold" pitchFamily="2" charset="-52"/>
                <a:ea typeface="方正正中黑简体" panose="02000000000000000000" pitchFamily="2" charset="-122"/>
              </a:rPr>
              <a:t>Goal</a:t>
            </a:r>
            <a:r>
              <a:rPr lang="ru-RU" altLang="zh-CN" sz="2800" dirty="0">
                <a:solidFill>
                  <a:srgbClr val="07F0F6"/>
                </a:solidFill>
                <a:latin typeface="Nunito SemiBold" pitchFamily="2" charset="-52"/>
                <a:ea typeface="方正正中黑简体" panose="02000000000000000000" pitchFamily="2" charset="-122"/>
              </a:rPr>
              <a:t>:</a:t>
            </a:r>
            <a:endParaRPr lang="zh-CN" altLang="en-US" sz="2800" dirty="0">
              <a:solidFill>
                <a:srgbClr val="07F0F6"/>
              </a:solidFill>
              <a:latin typeface="Nunito SemiBold" pitchFamily="2" charset="-52"/>
              <a:ea typeface="方正正中黑简体" panose="02000000000000000000" pitchFamily="2" charset="-122"/>
            </a:endParaRPr>
          </a:p>
        </p:txBody>
      </p:sp>
      <p:sp>
        <p:nvSpPr>
          <p:cNvPr id="30" name="矩形 29"/>
          <p:cNvSpPr/>
          <p:nvPr/>
        </p:nvSpPr>
        <p:spPr>
          <a:xfrm>
            <a:off x="4297402" y="1282309"/>
            <a:ext cx="553358" cy="830997"/>
          </a:xfrm>
          <a:prstGeom prst="rect">
            <a:avLst/>
          </a:prstGeom>
        </p:spPr>
        <p:txBody>
          <a:bodyPr wrap="none">
            <a:spAutoFit/>
          </a:bodyPr>
          <a:lstStyle/>
          <a:p>
            <a:pPr algn="ctr"/>
            <a:r>
              <a:rPr lang="en-US" altLang="zh-CN" sz="4800" dirty="0">
                <a:solidFill>
                  <a:srgbClr val="07F0F6"/>
                </a:solidFill>
                <a:latin typeface="Nunito SemiBold" pitchFamily="2" charset="-52"/>
                <a:ea typeface="方正正中黑简体" panose="02000000000000000000" pitchFamily="2" charset="-122"/>
              </a:rPr>
              <a:t>2</a:t>
            </a:r>
          </a:p>
        </p:txBody>
      </p:sp>
      <p:sp>
        <p:nvSpPr>
          <p:cNvPr id="7" name="雷锋PPT网 www.lfppt.com"/>
          <p:cNvSpPr txBox="1"/>
          <p:nvPr/>
        </p:nvSpPr>
        <p:spPr>
          <a:xfrm>
            <a:off x="612634" y="3779190"/>
            <a:ext cx="7922894" cy="954107"/>
          </a:xfrm>
          <a:prstGeom prst="rect">
            <a:avLst/>
          </a:prstGeom>
          <a:noFill/>
        </p:spPr>
        <p:txBody>
          <a:bodyPr wrap="square" rtlCol="0">
            <a:spAutoFit/>
          </a:bodyPr>
          <a:lstStyle/>
          <a:p>
            <a:pPr lvl="0" algn="ctr">
              <a:defRPr/>
            </a:pPr>
            <a:r>
              <a:rPr lang="en-US" altLang="zh-CN" sz="2800" dirty="0">
                <a:solidFill>
                  <a:srgbClr val="07F0F6"/>
                </a:solidFill>
                <a:latin typeface="Nunito SemiBold" pitchFamily="2" charset="-52"/>
                <a:ea typeface="方正正中黑简体" panose="02000000000000000000" pitchFamily="2" charset="-122"/>
              </a:rPr>
              <a:t>To provide a previously unattainable level of automation in the production of steel structures.</a:t>
            </a:r>
            <a:endParaRPr lang="ru-RU" altLang="zh-CN" sz="2800" dirty="0">
              <a:solidFill>
                <a:srgbClr val="07F0F6"/>
              </a:solidFill>
              <a:latin typeface="Nunito SemiBold" pitchFamily="2" charset="-52"/>
              <a:ea typeface="方正正中黑简体" panose="02000000000000000000" pitchFamily="2" charset="-122"/>
            </a:endParaRPr>
          </a:p>
        </p:txBody>
      </p:sp>
    </p:spTree>
    <p:extLst>
      <p:ext uri="{BB962C8B-B14F-4D97-AF65-F5344CB8AC3E}">
        <p14:creationId xmlns:p14="http://schemas.microsoft.com/office/powerpoint/2010/main" val="2008725634"/>
      </p:ext>
    </p:extLst>
  </p:cSld>
  <p:clrMapOvr>
    <a:masterClrMapping/>
  </p:clrMapOvr>
  <p:transition spd="slow" advClick="0" advTm="4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700" fill="hold">
                                          <p:stCondLst>
                                            <p:cond delay="0"/>
                                          </p:stCondLst>
                                        </p:cTn>
                                        <p:tgtEl>
                                          <p:spTgt spid="24"/>
                                        </p:tgtEl>
                                        <p:attrNameLst>
                                          <p:attrName>style.visibility</p:attrName>
                                        </p:attrNameLst>
                                      </p:cBhvr>
                                      <p:to>
                                        <p:strVal val="visible"/>
                                      </p:to>
                                    </p:set>
                                    <p:animEffect transition="in" filter="fade">
                                      <p:cBhvr>
                                        <p:cTn id="7" dur="700"/>
                                        <p:tgtEl>
                                          <p:spTgt spid="24"/>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circle(in)">
                                      <p:cBhvr>
                                        <p:cTn id="10" dur="2000"/>
                                        <p:tgtEl>
                                          <p:spTgt spid="30"/>
                                        </p:tgtEl>
                                      </p:cBhvr>
                                    </p:animEffect>
                                  </p:childTnLst>
                                </p:cTn>
                              </p:par>
                              <p:par>
                                <p:cTn id="11" presetID="8" presetClass="emph" presetSubtype="0" fill="hold" nodeType="withEffect">
                                  <p:stCondLst>
                                    <p:cond delay="0"/>
                                  </p:stCondLst>
                                  <p:childTnLst>
                                    <p:animRot by="21600000">
                                      <p:cBhvr>
                                        <p:cTn id="12" dur="1400" fill="hold"/>
                                        <p:tgtEl>
                                          <p:spTgt spid="24"/>
                                        </p:tgtEl>
                                        <p:attrNameLst>
                                          <p:attrName>r</p:attrName>
                                        </p:attrNameLst>
                                      </p:cBhvr>
                                    </p:animRot>
                                  </p:childTnLst>
                                </p:cTn>
                              </p:par>
                            </p:childTnLst>
                          </p:cTn>
                        </p:par>
                        <p:par>
                          <p:cTn id="13" fill="hold">
                            <p:stCondLst>
                              <p:cond delay="2000"/>
                            </p:stCondLst>
                            <p:childTnLst>
                              <p:par>
                                <p:cTn id="14" presetID="10" presetClass="entr" presetSubtype="0" fill="hold" grpId="0" nodeType="after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childTnLst>
                          </p:cTn>
                        </p:par>
                        <p:par>
                          <p:cTn id="17" fill="hold">
                            <p:stCondLst>
                              <p:cond delay="2500"/>
                            </p:stCondLst>
                            <p:childTnLst>
                              <p:par>
                                <p:cTn id="18" presetID="16" presetClass="entr" presetSubtype="21"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barn(inVertical)">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0"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等腰三角形 9"/>
          <p:cNvSpPr/>
          <p:nvPr/>
        </p:nvSpPr>
        <p:spPr>
          <a:xfrm rot="16200000">
            <a:off x="6134507" y="3402727"/>
            <a:ext cx="347402" cy="299484"/>
          </a:xfrm>
          <a:prstGeom prst="triangle">
            <a:avLst/>
          </a:prstGeom>
          <a:solidFill>
            <a:srgbClr val="07F0F6">
              <a:alpha val="65000"/>
            </a:srgbClr>
          </a:solidFill>
          <a:ln>
            <a:solidFill>
              <a:srgbClr val="07F0F6"/>
            </a:solidFill>
          </a:ln>
          <a:effectLst>
            <a:glow rad="63500">
              <a:srgbClr val="059DCD">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350">
              <a:solidFill>
                <a:schemeClr val="bg1"/>
              </a:solidFill>
              <a:latin typeface="Nunito Light" pitchFamily="2" charset="-52"/>
              <a:ea typeface="方正正中黑简体" panose="02000000000000000000" pitchFamily="2" charset="-122"/>
            </a:endParaRPr>
          </a:p>
        </p:txBody>
      </p:sp>
      <p:sp>
        <p:nvSpPr>
          <p:cNvPr id="11" name="等腰三角形 10"/>
          <p:cNvSpPr/>
          <p:nvPr/>
        </p:nvSpPr>
        <p:spPr>
          <a:xfrm rot="5400000" flipH="1">
            <a:off x="3051874" y="3691670"/>
            <a:ext cx="347402" cy="387803"/>
          </a:xfrm>
          <a:prstGeom prst="triangle">
            <a:avLst/>
          </a:prstGeom>
          <a:solidFill>
            <a:srgbClr val="07F0F6">
              <a:alpha val="65000"/>
            </a:srgbClr>
          </a:solidFill>
          <a:ln>
            <a:solidFill>
              <a:srgbClr val="07F0F6"/>
            </a:solidFill>
          </a:ln>
          <a:effectLst>
            <a:glow rad="63500">
              <a:srgbClr val="059DCD">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350">
              <a:solidFill>
                <a:schemeClr val="bg1"/>
              </a:solidFill>
              <a:latin typeface="Nunito Light" pitchFamily="2" charset="-52"/>
              <a:ea typeface="方正正中黑简体" panose="02000000000000000000" pitchFamily="2" charset="-122"/>
            </a:endParaRPr>
          </a:p>
        </p:txBody>
      </p:sp>
      <p:grpSp>
        <p:nvGrpSpPr>
          <p:cNvPr id="3" name="组合 2"/>
          <p:cNvGrpSpPr/>
          <p:nvPr/>
        </p:nvGrpSpPr>
        <p:grpSpPr>
          <a:xfrm>
            <a:off x="-19685" y="252095"/>
            <a:ext cx="3296285" cy="542290"/>
            <a:chOff x="-31" y="397"/>
            <a:chExt cx="5191" cy="854"/>
          </a:xfrm>
        </p:grpSpPr>
        <p:sp>
          <p:nvSpPr>
            <p:cNvPr id="5" name="矩形 4"/>
            <p:cNvSpPr/>
            <p:nvPr/>
          </p:nvSpPr>
          <p:spPr>
            <a:xfrm>
              <a:off x="1508" y="397"/>
              <a:ext cx="1298" cy="727"/>
            </a:xfrm>
            <a:prstGeom prst="rect">
              <a:avLst/>
            </a:prstGeom>
          </p:spPr>
          <p:txBody>
            <a:bodyPr wrap="none">
              <a:spAutoFit/>
            </a:bodyPr>
            <a:lstStyle/>
            <a:p>
              <a:pPr algn="ctr"/>
              <a:r>
                <a:rPr lang="en-US" altLang="zh-CN" sz="2400" dirty="0">
                  <a:gradFill flip="none" rotWithShape="1">
                    <a:gsLst>
                      <a:gs pos="52000">
                        <a:srgbClr val="07FFFD"/>
                      </a:gs>
                      <a:gs pos="100000">
                        <a:srgbClr val="002B9B">
                          <a:alpha val="40000"/>
                        </a:srgbClr>
                      </a:gs>
                    </a:gsLst>
                    <a:lin ang="5400000" scaled="1"/>
                    <a:tileRect/>
                  </a:gradFill>
                  <a:latin typeface="Nunito Light" pitchFamily="2" charset="-52"/>
                  <a:ea typeface="方正正中黑简体" panose="02000000000000000000" pitchFamily="2" charset="-122"/>
                </a:rPr>
                <a:t>Goal</a:t>
              </a:r>
              <a:endParaRPr lang="zh-CN" altLang="en-US" sz="2400" dirty="0">
                <a:gradFill flip="none" rotWithShape="1">
                  <a:gsLst>
                    <a:gs pos="52000">
                      <a:srgbClr val="07FFFD"/>
                    </a:gs>
                    <a:gs pos="100000">
                      <a:srgbClr val="002B9B">
                        <a:alpha val="40000"/>
                      </a:srgbClr>
                    </a:gs>
                  </a:gsLst>
                  <a:lin ang="5400000" scaled="1"/>
                  <a:tileRect/>
                </a:gradFill>
                <a:latin typeface="Nunito Light" pitchFamily="2" charset="-52"/>
                <a:ea typeface="方正正中黑简体" panose="02000000000000000000" pitchFamily="2" charset="-122"/>
              </a:endParaRPr>
            </a:p>
          </p:txBody>
        </p:sp>
        <p:grpSp>
          <p:nvGrpSpPr>
            <p:cNvPr id="2" name="组合 1"/>
            <p:cNvGrpSpPr/>
            <p:nvPr/>
          </p:nvGrpSpPr>
          <p:grpSpPr>
            <a:xfrm>
              <a:off x="-31" y="480"/>
              <a:ext cx="5191" cy="771"/>
              <a:chOff x="0" y="514"/>
              <a:chExt cx="5459" cy="771"/>
            </a:xfrm>
          </p:grpSpPr>
          <p:cxnSp>
            <p:nvCxnSpPr>
              <p:cNvPr id="26" name="直接连接符 25"/>
              <p:cNvCxnSpPr/>
              <p:nvPr/>
            </p:nvCxnSpPr>
            <p:spPr>
              <a:xfrm>
                <a:off x="0" y="1285"/>
                <a:ext cx="4307" cy="0"/>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V="1">
                <a:off x="4307" y="599"/>
                <a:ext cx="1065" cy="681"/>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sp>
            <p:nvSpPr>
              <p:cNvPr id="28" name="椭圆 27"/>
              <p:cNvSpPr/>
              <p:nvPr/>
            </p:nvSpPr>
            <p:spPr>
              <a:xfrm>
                <a:off x="5289" y="514"/>
                <a:ext cx="170" cy="170"/>
              </a:xfrm>
              <a:prstGeom prst="ellipse">
                <a:avLst/>
              </a:prstGeom>
              <a:noFill/>
              <a:ln w="12700">
                <a:solidFill>
                  <a:srgbClr val="49F1E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Nunito Light" pitchFamily="2" charset="-52"/>
                  <a:ea typeface="方正正中黑简体" panose="02000000000000000000" pitchFamily="2" charset="-122"/>
                </a:endParaRPr>
              </a:p>
            </p:txBody>
          </p:sp>
          <p:sp>
            <p:nvSpPr>
              <p:cNvPr id="29" name="椭圆 28"/>
              <p:cNvSpPr/>
              <p:nvPr/>
            </p:nvSpPr>
            <p:spPr>
              <a:xfrm>
                <a:off x="5332" y="557"/>
                <a:ext cx="85" cy="85"/>
              </a:xfrm>
              <a:prstGeom prst="ellipse">
                <a:avLst/>
              </a:prstGeom>
              <a:solidFill>
                <a:srgbClr val="49F1E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Nunito Light" pitchFamily="2" charset="-52"/>
                  <a:ea typeface="方正正中黑简体" panose="02000000000000000000" pitchFamily="2" charset="-122"/>
                </a:endParaRPr>
              </a:p>
            </p:txBody>
          </p:sp>
        </p:grpSp>
      </p:grpSp>
      <p:sp>
        <p:nvSpPr>
          <p:cNvPr id="34" name="雷锋PPT网 www.lfppt.com"/>
          <p:cNvSpPr txBox="1"/>
          <p:nvPr/>
        </p:nvSpPr>
        <p:spPr>
          <a:xfrm>
            <a:off x="606651" y="622844"/>
            <a:ext cx="7922894" cy="461665"/>
          </a:xfrm>
          <a:prstGeom prst="rect">
            <a:avLst/>
          </a:prstGeom>
          <a:noFill/>
        </p:spPr>
        <p:txBody>
          <a:bodyPr wrap="square" rtlCol="0">
            <a:spAutoFit/>
          </a:bodyPr>
          <a:lstStyle/>
          <a:p>
            <a:pPr lvl="0" algn="ctr">
              <a:defRPr/>
            </a:pPr>
            <a:r>
              <a:rPr lang="en-US" altLang="zh-CN" sz="2400" dirty="0">
                <a:solidFill>
                  <a:srgbClr val="07F0F6"/>
                </a:solidFill>
                <a:latin typeface="Nunito Light" pitchFamily="2" charset="-52"/>
                <a:ea typeface="方正正中黑简体" panose="02000000000000000000" pitchFamily="2" charset="-122"/>
              </a:rPr>
              <a:t>On the way</a:t>
            </a:r>
            <a:r>
              <a:rPr lang="ru-RU" altLang="zh-CN" sz="2400" dirty="0">
                <a:solidFill>
                  <a:srgbClr val="07F0F6"/>
                </a:solidFill>
                <a:latin typeface="Nunito Light" pitchFamily="2" charset="-52"/>
                <a:ea typeface="方正正中黑简体" panose="02000000000000000000" pitchFamily="2" charset="-122"/>
              </a:rPr>
              <a:t>:</a:t>
            </a:r>
          </a:p>
        </p:txBody>
      </p:sp>
      <p:sp>
        <p:nvSpPr>
          <p:cNvPr id="24" name="雷锋PPT网 www.lfppt.com"/>
          <p:cNvSpPr txBox="1"/>
          <p:nvPr/>
        </p:nvSpPr>
        <p:spPr>
          <a:xfrm>
            <a:off x="139285" y="1650177"/>
            <a:ext cx="3137315" cy="400110"/>
          </a:xfrm>
          <a:prstGeom prst="rect">
            <a:avLst/>
          </a:prstGeom>
          <a:noFill/>
        </p:spPr>
        <p:txBody>
          <a:bodyPr wrap="square" rtlCol="0">
            <a:spAutoFit/>
          </a:bodyPr>
          <a:lstStyle/>
          <a:p>
            <a:pPr lvl="0">
              <a:defRPr/>
            </a:pPr>
            <a:r>
              <a:rPr lang="en-US" altLang="zh-CN" sz="2000" dirty="0">
                <a:solidFill>
                  <a:srgbClr val="07F0F6"/>
                </a:solidFill>
                <a:latin typeface="Nunito Light" pitchFamily="2" charset="-52"/>
                <a:ea typeface="方正正中黑简体" panose="02000000000000000000" pitchFamily="2" charset="-122"/>
              </a:rPr>
              <a:t>Convenient design</a:t>
            </a:r>
            <a:endParaRPr lang="ru-RU" altLang="zh-CN" sz="2000" dirty="0">
              <a:solidFill>
                <a:srgbClr val="07F0F6"/>
              </a:solidFill>
              <a:latin typeface="Nunito Light" pitchFamily="2" charset="-52"/>
              <a:ea typeface="方正正中黑简体" panose="02000000000000000000" pitchFamily="2" charset="-122"/>
            </a:endParaRPr>
          </a:p>
        </p:txBody>
      </p:sp>
      <p:sp>
        <p:nvSpPr>
          <p:cNvPr id="32" name="雷锋PPT网 www.lfppt.com"/>
          <p:cNvSpPr txBox="1"/>
          <p:nvPr/>
        </p:nvSpPr>
        <p:spPr>
          <a:xfrm>
            <a:off x="0" y="3453725"/>
            <a:ext cx="2931981" cy="1015663"/>
          </a:xfrm>
          <a:prstGeom prst="rect">
            <a:avLst/>
          </a:prstGeom>
          <a:noFill/>
        </p:spPr>
        <p:txBody>
          <a:bodyPr wrap="square" rtlCol="0">
            <a:spAutoFit/>
          </a:bodyPr>
          <a:lstStyle/>
          <a:p>
            <a:pPr lvl="0">
              <a:defRPr/>
            </a:pPr>
            <a:r>
              <a:rPr lang="en-US" altLang="zh-CN" sz="2000" dirty="0">
                <a:solidFill>
                  <a:srgbClr val="07F0F6"/>
                </a:solidFill>
                <a:latin typeface="Nunito Light" pitchFamily="2" charset="-52"/>
                <a:ea typeface="方正正中黑简体" panose="02000000000000000000" pitchFamily="2" charset="-122"/>
              </a:rPr>
              <a:t>Automatic calculation of technical and financial data</a:t>
            </a:r>
            <a:endParaRPr lang="ru-RU" altLang="zh-CN" sz="2000" dirty="0">
              <a:solidFill>
                <a:srgbClr val="07F0F6"/>
              </a:solidFill>
              <a:latin typeface="Nunito Light" pitchFamily="2" charset="-52"/>
              <a:ea typeface="方正正中黑简体" panose="02000000000000000000" pitchFamily="2" charset="-122"/>
            </a:endParaRPr>
          </a:p>
        </p:txBody>
      </p:sp>
      <p:sp>
        <p:nvSpPr>
          <p:cNvPr id="33" name="雷锋PPT网 www.lfppt.com"/>
          <p:cNvSpPr txBox="1"/>
          <p:nvPr/>
        </p:nvSpPr>
        <p:spPr>
          <a:xfrm>
            <a:off x="6038850" y="1311992"/>
            <a:ext cx="3181350" cy="923330"/>
          </a:xfrm>
          <a:prstGeom prst="rect">
            <a:avLst/>
          </a:prstGeom>
          <a:noFill/>
        </p:spPr>
        <p:txBody>
          <a:bodyPr wrap="square" rtlCol="0">
            <a:spAutoFit/>
          </a:bodyPr>
          <a:lstStyle/>
          <a:p>
            <a:pPr lvl="0">
              <a:defRPr/>
            </a:pPr>
            <a:r>
              <a:rPr lang="en-US" altLang="zh-CN" dirty="0">
                <a:solidFill>
                  <a:srgbClr val="07F0F6"/>
                </a:solidFill>
                <a:latin typeface="Nunito Light" pitchFamily="2" charset="-52"/>
                <a:ea typeface="方正正中黑简体" panose="02000000000000000000" pitchFamily="2" charset="-122"/>
              </a:rPr>
              <a:t>Modern ways of presenting designs according to standardized templates</a:t>
            </a:r>
            <a:endParaRPr lang="ru-RU" altLang="zh-CN" dirty="0">
              <a:solidFill>
                <a:srgbClr val="07F0F6"/>
              </a:solidFill>
              <a:latin typeface="Nunito Light" pitchFamily="2" charset="-52"/>
              <a:ea typeface="方正正中黑简体" panose="02000000000000000000" pitchFamily="2" charset="-122"/>
            </a:endParaRPr>
          </a:p>
        </p:txBody>
      </p:sp>
      <p:sp>
        <p:nvSpPr>
          <p:cNvPr id="35" name="雷锋PPT网 www.lfppt.com"/>
          <p:cNvSpPr txBox="1"/>
          <p:nvPr/>
        </p:nvSpPr>
        <p:spPr>
          <a:xfrm>
            <a:off x="6572250" y="3103475"/>
            <a:ext cx="2312166" cy="923330"/>
          </a:xfrm>
          <a:prstGeom prst="rect">
            <a:avLst/>
          </a:prstGeom>
          <a:noFill/>
        </p:spPr>
        <p:txBody>
          <a:bodyPr wrap="square" rtlCol="0">
            <a:spAutoFit/>
          </a:bodyPr>
          <a:lstStyle/>
          <a:p>
            <a:pPr lvl="0">
              <a:defRPr/>
            </a:pPr>
            <a:r>
              <a:rPr lang="en-US" altLang="zh-CN" dirty="0">
                <a:solidFill>
                  <a:srgbClr val="07F0F6"/>
                </a:solidFill>
                <a:latin typeface="Nunito Light" pitchFamily="2" charset="-52"/>
                <a:ea typeface="方正正中黑简体" panose="02000000000000000000" pitchFamily="2" charset="-122"/>
              </a:rPr>
              <a:t>Sales, accounting of designed structures, their publication</a:t>
            </a:r>
            <a:r>
              <a:rPr lang="ru-RU" altLang="zh-CN" dirty="0">
                <a:solidFill>
                  <a:srgbClr val="07F0F6"/>
                </a:solidFill>
                <a:latin typeface="Nunito Light" pitchFamily="2" charset="-52"/>
                <a:ea typeface="方正正中黑简体" panose="02000000000000000000" pitchFamily="2" charset="-122"/>
              </a:rPr>
              <a:t>.</a:t>
            </a:r>
          </a:p>
        </p:txBody>
      </p:sp>
      <p:sp>
        <p:nvSpPr>
          <p:cNvPr id="36" name="等腰三角形 9"/>
          <p:cNvSpPr/>
          <p:nvPr/>
        </p:nvSpPr>
        <p:spPr>
          <a:xfrm rot="16200000">
            <a:off x="5639207" y="1606379"/>
            <a:ext cx="347402" cy="299484"/>
          </a:xfrm>
          <a:prstGeom prst="triangle">
            <a:avLst/>
          </a:prstGeom>
          <a:solidFill>
            <a:srgbClr val="07F0F6">
              <a:alpha val="65000"/>
            </a:srgbClr>
          </a:solidFill>
          <a:ln>
            <a:solidFill>
              <a:srgbClr val="07F0F6"/>
            </a:solidFill>
          </a:ln>
          <a:effectLst>
            <a:glow rad="63500">
              <a:srgbClr val="059DCD">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350">
              <a:solidFill>
                <a:schemeClr val="bg1"/>
              </a:solidFill>
              <a:latin typeface="Nunito Light" pitchFamily="2" charset="-52"/>
              <a:ea typeface="方正正中黑简体" panose="02000000000000000000" pitchFamily="2" charset="-122"/>
            </a:endParaRPr>
          </a:p>
        </p:txBody>
      </p:sp>
      <p:sp>
        <p:nvSpPr>
          <p:cNvPr id="37" name="等腰三角形 10"/>
          <p:cNvSpPr/>
          <p:nvPr/>
        </p:nvSpPr>
        <p:spPr>
          <a:xfrm rot="5400000">
            <a:off x="2757087" y="1681492"/>
            <a:ext cx="349787" cy="387803"/>
          </a:xfrm>
          <a:prstGeom prst="triangle">
            <a:avLst/>
          </a:prstGeom>
          <a:solidFill>
            <a:srgbClr val="07F0F6">
              <a:alpha val="65000"/>
            </a:srgbClr>
          </a:solidFill>
          <a:ln>
            <a:solidFill>
              <a:srgbClr val="07F0F6"/>
            </a:solidFill>
          </a:ln>
          <a:effectLst>
            <a:glow rad="63500">
              <a:srgbClr val="059DCD">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350">
              <a:solidFill>
                <a:schemeClr val="bg1"/>
              </a:solidFill>
              <a:latin typeface="Nunito Light" pitchFamily="2" charset="-52"/>
              <a:ea typeface="方正正中黑简体" panose="02000000000000000000" pitchFamily="2" charset="-122"/>
            </a:endParaRPr>
          </a:p>
        </p:txBody>
      </p:sp>
      <p:grpSp>
        <p:nvGrpSpPr>
          <p:cNvPr id="38" name="组合 64"/>
          <p:cNvGrpSpPr/>
          <p:nvPr/>
        </p:nvGrpSpPr>
        <p:grpSpPr>
          <a:xfrm>
            <a:off x="3057297" y="1311992"/>
            <a:ext cx="3069254" cy="3061528"/>
            <a:chOff x="5612" y="2897"/>
            <a:chExt cx="3178" cy="3170"/>
          </a:xfrm>
        </p:grpSpPr>
        <p:sp>
          <p:nvSpPr>
            <p:cNvPr id="39" name="Shape 1369"/>
            <p:cNvSpPr/>
            <p:nvPr/>
          </p:nvSpPr>
          <p:spPr>
            <a:xfrm rot="13500000">
              <a:off x="5810" y="3094"/>
              <a:ext cx="2781" cy="2781"/>
            </a:xfrm>
            <a:prstGeom prst="roundRect">
              <a:avLst>
                <a:gd name="adj" fmla="val 32703"/>
              </a:avLst>
            </a:prstGeom>
            <a:ln w="12700">
              <a:solidFill>
                <a:srgbClr val="07F0F6">
                  <a:alpha val="50000"/>
                </a:srgbClr>
              </a:solidFill>
              <a:headEnd type="none"/>
              <a:tailEnd type="none" w="med" len="med"/>
            </a:ln>
          </p:spPr>
          <p:style>
            <a:lnRef idx="1">
              <a:schemeClr val="accent1"/>
            </a:lnRef>
            <a:fillRef idx="0">
              <a:schemeClr val="accent1"/>
            </a:fillRef>
            <a:effectRef idx="0">
              <a:schemeClr val="accent1"/>
            </a:effectRef>
            <a:fontRef idx="minor">
              <a:schemeClr val="tx1"/>
            </a:fontRef>
          </p:style>
          <p:txBody>
            <a:bodyPr anchor="ctr"/>
            <a:lstStyle/>
            <a:p>
              <a:pPr algn="ctr"/>
              <a:endParaRPr sz="1200" dirty="0">
                <a:solidFill>
                  <a:schemeClr val="bg1"/>
                </a:solidFill>
                <a:latin typeface="方正正中黑简体" panose="02000000000000000000" pitchFamily="2" charset="-122"/>
                <a:ea typeface="方正正中黑简体" panose="02000000000000000000" pitchFamily="2" charset="-122"/>
              </a:endParaRPr>
            </a:p>
          </p:txBody>
        </p:sp>
        <p:grpSp>
          <p:nvGrpSpPr>
            <p:cNvPr id="40" name="组合 62"/>
            <p:cNvGrpSpPr/>
            <p:nvPr/>
          </p:nvGrpSpPr>
          <p:grpSpPr>
            <a:xfrm>
              <a:off x="5612" y="2897"/>
              <a:ext cx="3178" cy="3170"/>
              <a:chOff x="5612" y="2897"/>
              <a:chExt cx="3178" cy="3170"/>
            </a:xfrm>
          </p:grpSpPr>
          <p:sp>
            <p:nvSpPr>
              <p:cNvPr id="41" name="Shape 1370"/>
              <p:cNvSpPr/>
              <p:nvPr/>
            </p:nvSpPr>
            <p:spPr>
              <a:xfrm rot="13500000">
                <a:off x="6508" y="3767"/>
                <a:ext cx="1384" cy="1384"/>
              </a:xfrm>
              <a:prstGeom prst="roundRect">
                <a:avLst>
                  <a:gd name="adj" fmla="val 32703"/>
                </a:avLst>
              </a:prstGeom>
              <a:ln w="12700">
                <a:solidFill>
                  <a:srgbClr val="07FFFD">
                    <a:alpha val="50000"/>
                  </a:srgbClr>
                </a:solidFill>
                <a:headEnd type="none"/>
                <a:tailEnd type="none" w="med" len="med"/>
              </a:ln>
            </p:spPr>
            <p:style>
              <a:lnRef idx="1">
                <a:schemeClr val="accent1"/>
              </a:lnRef>
              <a:fillRef idx="0">
                <a:schemeClr val="accent1"/>
              </a:fillRef>
              <a:effectRef idx="0">
                <a:schemeClr val="accent1"/>
              </a:effectRef>
              <a:fontRef idx="minor">
                <a:schemeClr val="tx1"/>
              </a:fontRef>
            </p:style>
            <p:txBody>
              <a:bodyPr anchor="ctr"/>
              <a:lstStyle/>
              <a:p>
                <a:pPr algn="ctr"/>
                <a:endParaRPr sz="1200" dirty="0">
                  <a:solidFill>
                    <a:schemeClr val="bg1"/>
                  </a:solidFill>
                  <a:latin typeface="方正正中黑简体" panose="02000000000000000000" pitchFamily="2" charset="-122"/>
                  <a:ea typeface="方正正中黑简体" panose="02000000000000000000" pitchFamily="2" charset="-122"/>
                </a:endParaRPr>
              </a:p>
            </p:txBody>
          </p:sp>
          <p:grpSp>
            <p:nvGrpSpPr>
              <p:cNvPr id="42" name="组合 9"/>
              <p:cNvGrpSpPr/>
              <p:nvPr/>
            </p:nvGrpSpPr>
            <p:grpSpPr>
              <a:xfrm>
                <a:off x="5612" y="2897"/>
                <a:ext cx="3178" cy="3171"/>
                <a:chOff x="4751130" y="2451971"/>
                <a:chExt cx="2690584" cy="2684952"/>
              </a:xfrm>
            </p:grpSpPr>
            <p:sp>
              <p:nvSpPr>
                <p:cNvPr id="52" name="Shape 1371"/>
                <p:cNvSpPr/>
                <p:nvPr/>
              </p:nvSpPr>
              <p:spPr>
                <a:xfrm flipV="1">
                  <a:off x="6096001" y="3780565"/>
                  <a:ext cx="0" cy="1356358"/>
                </a:xfrm>
                <a:prstGeom prst="line">
                  <a:avLst/>
                </a:prstGeom>
                <a:ln w="12700">
                  <a:solidFill>
                    <a:srgbClr val="07FFFD">
                      <a:alpha val="50000"/>
                    </a:srgbClr>
                  </a:solidFill>
                  <a:headEnd type="none"/>
                  <a:tailEnd type="none" w="med" len="med"/>
                </a:ln>
              </p:spPr>
              <p:style>
                <a:lnRef idx="1">
                  <a:schemeClr val="accent1"/>
                </a:lnRef>
                <a:fillRef idx="0">
                  <a:schemeClr val="accent1"/>
                </a:fillRef>
                <a:effectRef idx="0">
                  <a:schemeClr val="accent1"/>
                </a:effectRef>
                <a:fontRef idx="minor">
                  <a:schemeClr val="tx1"/>
                </a:fontRef>
              </p:style>
              <p:txBody>
                <a:bodyPr anchor="ctr"/>
                <a:lstStyle/>
                <a:p>
                  <a:pPr algn="ctr"/>
                  <a:endParaRPr sz="1200">
                    <a:solidFill>
                      <a:schemeClr val="bg1"/>
                    </a:solidFill>
                    <a:latin typeface="方正正中黑简体" panose="02000000000000000000" pitchFamily="2" charset="-122"/>
                    <a:ea typeface="方正正中黑简体" panose="02000000000000000000" pitchFamily="2" charset="-122"/>
                  </a:endParaRPr>
                </a:p>
              </p:txBody>
            </p:sp>
            <p:sp>
              <p:nvSpPr>
                <p:cNvPr id="53" name="Shape 1372"/>
                <p:cNvSpPr/>
                <p:nvPr/>
              </p:nvSpPr>
              <p:spPr>
                <a:xfrm flipV="1">
                  <a:off x="6096001" y="2451971"/>
                  <a:ext cx="0" cy="1270830"/>
                </a:xfrm>
                <a:prstGeom prst="line">
                  <a:avLst/>
                </a:prstGeom>
                <a:ln w="12700">
                  <a:solidFill>
                    <a:srgbClr val="07FFFD">
                      <a:alpha val="50000"/>
                    </a:srgbClr>
                  </a:solidFill>
                  <a:headEnd type="none"/>
                  <a:tailEnd type="none" w="med" len="med"/>
                </a:ln>
              </p:spPr>
              <p:style>
                <a:lnRef idx="1">
                  <a:schemeClr val="accent1"/>
                </a:lnRef>
                <a:fillRef idx="0">
                  <a:schemeClr val="accent1"/>
                </a:fillRef>
                <a:effectRef idx="0">
                  <a:schemeClr val="accent1"/>
                </a:effectRef>
                <a:fontRef idx="minor">
                  <a:schemeClr val="tx1"/>
                </a:fontRef>
              </p:style>
              <p:txBody>
                <a:bodyPr anchor="ctr"/>
                <a:lstStyle/>
                <a:p>
                  <a:pPr algn="ctr"/>
                  <a:endParaRPr sz="1200">
                    <a:solidFill>
                      <a:schemeClr val="bg1"/>
                    </a:solidFill>
                    <a:latin typeface="方正正中黑简体" panose="02000000000000000000" pitchFamily="2" charset="-122"/>
                    <a:ea typeface="方正正中黑简体" panose="02000000000000000000" pitchFamily="2" charset="-122"/>
                  </a:endParaRPr>
                </a:p>
              </p:txBody>
            </p:sp>
            <p:sp>
              <p:nvSpPr>
                <p:cNvPr id="54" name="Shape 1373"/>
                <p:cNvSpPr/>
                <p:nvPr/>
              </p:nvSpPr>
              <p:spPr>
                <a:xfrm>
                  <a:off x="6006815" y="3774710"/>
                  <a:ext cx="1434899" cy="1"/>
                </a:xfrm>
                <a:prstGeom prst="line">
                  <a:avLst/>
                </a:prstGeom>
                <a:ln w="12700">
                  <a:solidFill>
                    <a:srgbClr val="07FFFD">
                      <a:alpha val="50000"/>
                    </a:srgbClr>
                  </a:solidFill>
                  <a:headEnd type="none"/>
                  <a:tailEnd type="none" w="med" len="med"/>
                </a:ln>
              </p:spPr>
              <p:style>
                <a:lnRef idx="1">
                  <a:schemeClr val="accent1"/>
                </a:lnRef>
                <a:fillRef idx="0">
                  <a:schemeClr val="accent1"/>
                </a:fillRef>
                <a:effectRef idx="0">
                  <a:schemeClr val="accent1"/>
                </a:effectRef>
                <a:fontRef idx="minor">
                  <a:schemeClr val="tx1"/>
                </a:fontRef>
              </p:style>
              <p:txBody>
                <a:bodyPr anchor="ctr"/>
                <a:lstStyle/>
                <a:p>
                  <a:pPr algn="ctr"/>
                  <a:endParaRPr sz="1200">
                    <a:solidFill>
                      <a:schemeClr val="bg1"/>
                    </a:solidFill>
                    <a:latin typeface="方正正中黑简体" panose="02000000000000000000" pitchFamily="2" charset="-122"/>
                    <a:ea typeface="方正正中黑简体" panose="02000000000000000000" pitchFamily="2" charset="-122"/>
                  </a:endParaRPr>
                </a:p>
              </p:txBody>
            </p:sp>
            <p:sp>
              <p:nvSpPr>
                <p:cNvPr id="55" name="Shape 1374"/>
                <p:cNvSpPr/>
                <p:nvPr/>
              </p:nvSpPr>
              <p:spPr>
                <a:xfrm>
                  <a:off x="4751130" y="3774710"/>
                  <a:ext cx="1322641" cy="1"/>
                </a:xfrm>
                <a:prstGeom prst="line">
                  <a:avLst/>
                </a:prstGeom>
                <a:ln w="12700">
                  <a:solidFill>
                    <a:srgbClr val="07FFFD">
                      <a:alpha val="50000"/>
                    </a:srgbClr>
                  </a:solidFill>
                  <a:headEnd type="none"/>
                  <a:tailEnd type="none" w="med" len="med"/>
                </a:ln>
              </p:spPr>
              <p:style>
                <a:lnRef idx="1">
                  <a:schemeClr val="accent1"/>
                </a:lnRef>
                <a:fillRef idx="0">
                  <a:schemeClr val="accent1"/>
                </a:fillRef>
                <a:effectRef idx="0">
                  <a:schemeClr val="accent1"/>
                </a:effectRef>
                <a:fontRef idx="minor">
                  <a:schemeClr val="tx1"/>
                </a:fontRef>
              </p:style>
              <p:txBody>
                <a:bodyPr anchor="ctr"/>
                <a:lstStyle/>
                <a:p>
                  <a:pPr algn="ctr"/>
                  <a:endParaRPr sz="1200">
                    <a:solidFill>
                      <a:schemeClr val="bg1"/>
                    </a:solidFill>
                    <a:latin typeface="方正正中黑简体" panose="02000000000000000000" pitchFamily="2" charset="-122"/>
                    <a:ea typeface="方正正中黑简体" panose="02000000000000000000" pitchFamily="2" charset="-122"/>
                  </a:endParaRPr>
                </a:p>
              </p:txBody>
            </p:sp>
            <p:sp>
              <p:nvSpPr>
                <p:cNvPr id="56" name="Shape 1375"/>
                <p:cNvSpPr/>
                <p:nvPr/>
              </p:nvSpPr>
              <p:spPr>
                <a:xfrm>
                  <a:off x="6038851" y="3717560"/>
                  <a:ext cx="114300" cy="114301"/>
                </a:xfrm>
                <a:prstGeom prst="ellipse">
                  <a:avLst/>
                </a:prstGeom>
                <a:ln w="12700">
                  <a:solidFill>
                    <a:srgbClr val="07FFFD">
                      <a:alpha val="50000"/>
                    </a:srgbClr>
                  </a:solidFill>
                  <a:headEnd type="none"/>
                  <a:tailEnd type="none" w="med" len="med"/>
                </a:ln>
              </p:spPr>
              <p:style>
                <a:lnRef idx="1">
                  <a:schemeClr val="accent1"/>
                </a:lnRef>
                <a:fillRef idx="0">
                  <a:schemeClr val="accent1"/>
                </a:fillRef>
                <a:effectRef idx="0">
                  <a:schemeClr val="accent1"/>
                </a:effectRef>
                <a:fontRef idx="minor">
                  <a:schemeClr val="tx1"/>
                </a:fontRef>
              </p:style>
              <p:txBody>
                <a:bodyPr anchor="ctr"/>
                <a:lstStyle/>
                <a:p>
                  <a:pPr algn="ctr"/>
                  <a:endParaRPr sz="1200" dirty="0">
                    <a:solidFill>
                      <a:schemeClr val="bg1"/>
                    </a:solidFill>
                    <a:latin typeface="方正正中黑简体" panose="02000000000000000000" pitchFamily="2" charset="-122"/>
                    <a:ea typeface="方正正中黑简体" panose="02000000000000000000" pitchFamily="2" charset="-122"/>
                  </a:endParaRPr>
                </a:p>
              </p:txBody>
            </p:sp>
          </p:grpSp>
          <p:grpSp>
            <p:nvGrpSpPr>
              <p:cNvPr id="43" name="组合 15"/>
              <p:cNvGrpSpPr/>
              <p:nvPr/>
            </p:nvGrpSpPr>
            <p:grpSpPr>
              <a:xfrm>
                <a:off x="5947" y="3261"/>
                <a:ext cx="2448" cy="2447"/>
                <a:chOff x="5034903" y="2760298"/>
                <a:chExt cx="2073000" cy="2071508"/>
              </a:xfrm>
            </p:grpSpPr>
            <p:sp>
              <p:nvSpPr>
                <p:cNvPr id="44" name="Shape 1400"/>
                <p:cNvSpPr/>
                <p:nvPr/>
              </p:nvSpPr>
              <p:spPr>
                <a:xfrm>
                  <a:off x="5055534" y="2778800"/>
                  <a:ext cx="1046647" cy="99370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146" y="11332"/>
                        <a:pt x="12346" y="4132"/>
                        <a:pt x="21600" y="0"/>
                      </a:cubicBezTo>
                    </a:path>
                  </a:pathLst>
                </a:custGeom>
                <a:solidFill>
                  <a:srgbClr val="07F0F6">
                    <a:alpha val="65000"/>
                  </a:srgbClr>
                </a:solid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350" dirty="0">
                    <a:solidFill>
                      <a:schemeClr val="bg1"/>
                    </a:solidFill>
                    <a:latin typeface="方正正中黑简体" panose="02000000000000000000" pitchFamily="2" charset="-122"/>
                    <a:ea typeface="方正正中黑简体" panose="02000000000000000000" pitchFamily="2" charset="-122"/>
                  </a:endParaRPr>
                </a:p>
              </p:txBody>
            </p:sp>
            <p:sp>
              <p:nvSpPr>
                <p:cNvPr id="45" name="Shape 1401"/>
                <p:cNvSpPr/>
                <p:nvPr/>
              </p:nvSpPr>
              <p:spPr>
                <a:xfrm>
                  <a:off x="6098422" y="2778692"/>
                  <a:ext cx="986522" cy="99233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0155" y="5773"/>
                        <a:pt x="17355" y="12973"/>
                        <a:pt x="21600" y="21600"/>
                      </a:cubicBezTo>
                    </a:path>
                  </a:pathLst>
                </a:custGeom>
                <a:solidFill>
                  <a:srgbClr val="07F0F6">
                    <a:alpha val="65000"/>
                  </a:srgbClr>
                </a:solid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350" dirty="0">
                    <a:solidFill>
                      <a:schemeClr val="bg1"/>
                    </a:solidFill>
                    <a:latin typeface="方正正中黑简体" panose="02000000000000000000" pitchFamily="2" charset="-122"/>
                    <a:ea typeface="方正正中黑简体" panose="02000000000000000000" pitchFamily="2" charset="-122"/>
                  </a:endParaRPr>
                </a:p>
              </p:txBody>
            </p:sp>
            <p:sp>
              <p:nvSpPr>
                <p:cNvPr id="46" name="Shape 1402"/>
                <p:cNvSpPr/>
                <p:nvPr/>
              </p:nvSpPr>
              <p:spPr>
                <a:xfrm>
                  <a:off x="6101986" y="3776433"/>
                  <a:ext cx="984184" cy="103010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0911" y="1249"/>
                        <a:pt x="3711" y="8449"/>
                        <a:pt x="0" y="21600"/>
                      </a:cubicBezTo>
                    </a:path>
                  </a:pathLst>
                </a:custGeom>
                <a:solidFill>
                  <a:srgbClr val="07F0F6">
                    <a:alpha val="65000"/>
                  </a:srgbClr>
                </a:solid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350" dirty="0">
                    <a:solidFill>
                      <a:schemeClr val="bg1"/>
                    </a:solidFill>
                    <a:latin typeface="方正正中黑简体" panose="02000000000000000000" pitchFamily="2" charset="-122"/>
                    <a:ea typeface="方正正中黑简体" panose="02000000000000000000" pitchFamily="2" charset="-122"/>
                  </a:endParaRPr>
                </a:p>
              </p:txBody>
            </p:sp>
            <p:sp>
              <p:nvSpPr>
                <p:cNvPr id="47" name="Shape 1403"/>
                <p:cNvSpPr/>
                <p:nvPr/>
              </p:nvSpPr>
              <p:spPr>
                <a:xfrm>
                  <a:off x="5056891" y="3774015"/>
                  <a:ext cx="1040848" cy="1032158"/>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1933" y="16906"/>
                        <a:pt x="4733" y="9706"/>
                        <a:pt x="0" y="0"/>
                      </a:cubicBezTo>
                    </a:path>
                  </a:pathLst>
                </a:custGeom>
                <a:solidFill>
                  <a:srgbClr val="07F0F6">
                    <a:alpha val="65000"/>
                  </a:srgbClr>
                </a:solid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350" dirty="0">
                    <a:solidFill>
                      <a:schemeClr val="bg1"/>
                    </a:solidFill>
                    <a:latin typeface="方正正中黑简体" panose="02000000000000000000" pitchFamily="2" charset="-122"/>
                    <a:ea typeface="方正正中黑简体" panose="02000000000000000000" pitchFamily="2" charset="-122"/>
                  </a:endParaRPr>
                </a:p>
              </p:txBody>
            </p:sp>
            <p:sp>
              <p:nvSpPr>
                <p:cNvPr id="48" name="Shape 1380"/>
                <p:cNvSpPr/>
                <p:nvPr/>
              </p:nvSpPr>
              <p:spPr>
                <a:xfrm>
                  <a:off x="5034903" y="3742960"/>
                  <a:ext cx="63501" cy="63501"/>
                </a:xfrm>
                <a:prstGeom prst="ellipse">
                  <a:avLst/>
                </a:prstGeom>
                <a:solidFill>
                  <a:srgbClr val="07F0F6">
                    <a:alpha val="65000"/>
                  </a:srgbClr>
                </a:solid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350" dirty="0">
                    <a:solidFill>
                      <a:schemeClr val="bg1"/>
                    </a:solidFill>
                    <a:latin typeface="方正正中黑简体" panose="02000000000000000000" pitchFamily="2" charset="-122"/>
                    <a:ea typeface="方正正中黑简体" panose="02000000000000000000" pitchFamily="2" charset="-122"/>
                  </a:endParaRPr>
                </a:p>
              </p:txBody>
            </p:sp>
            <p:sp>
              <p:nvSpPr>
                <p:cNvPr id="49" name="Shape 1381"/>
                <p:cNvSpPr/>
                <p:nvPr/>
              </p:nvSpPr>
              <p:spPr>
                <a:xfrm>
                  <a:off x="6064251" y="2760298"/>
                  <a:ext cx="63500" cy="63501"/>
                </a:xfrm>
                <a:prstGeom prst="ellipse">
                  <a:avLst/>
                </a:prstGeom>
                <a:solidFill>
                  <a:srgbClr val="07F0F6">
                    <a:alpha val="65000"/>
                  </a:srgbClr>
                </a:solid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350" dirty="0">
                    <a:solidFill>
                      <a:schemeClr val="bg1"/>
                    </a:solidFill>
                    <a:latin typeface="方正正中黑简体" panose="02000000000000000000" pitchFamily="2" charset="-122"/>
                    <a:ea typeface="方正正中黑简体" panose="02000000000000000000" pitchFamily="2" charset="-122"/>
                  </a:endParaRPr>
                </a:p>
              </p:txBody>
            </p:sp>
            <p:sp>
              <p:nvSpPr>
                <p:cNvPr id="50" name="Shape 1382"/>
                <p:cNvSpPr/>
                <p:nvPr/>
              </p:nvSpPr>
              <p:spPr>
                <a:xfrm>
                  <a:off x="6064251" y="4768305"/>
                  <a:ext cx="63500" cy="63501"/>
                </a:xfrm>
                <a:prstGeom prst="ellipse">
                  <a:avLst/>
                </a:prstGeom>
                <a:solidFill>
                  <a:srgbClr val="07F0F6">
                    <a:alpha val="65000"/>
                  </a:srgbClr>
                </a:solid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350" dirty="0">
                    <a:solidFill>
                      <a:schemeClr val="bg1"/>
                    </a:solidFill>
                    <a:latin typeface="方正正中黑简体" panose="02000000000000000000" pitchFamily="2" charset="-122"/>
                    <a:ea typeface="方正正中黑简体" panose="02000000000000000000" pitchFamily="2" charset="-122"/>
                  </a:endParaRPr>
                </a:p>
              </p:txBody>
            </p:sp>
            <p:sp>
              <p:nvSpPr>
                <p:cNvPr id="51" name="Shape 1383"/>
                <p:cNvSpPr/>
                <p:nvPr/>
              </p:nvSpPr>
              <p:spPr>
                <a:xfrm>
                  <a:off x="7044402" y="3749061"/>
                  <a:ext cx="63501" cy="63501"/>
                </a:xfrm>
                <a:prstGeom prst="ellipse">
                  <a:avLst/>
                </a:prstGeom>
                <a:solidFill>
                  <a:srgbClr val="07F0F6">
                    <a:alpha val="65000"/>
                  </a:srgbClr>
                </a:solid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350" dirty="0">
                    <a:solidFill>
                      <a:schemeClr val="bg1"/>
                    </a:solidFill>
                    <a:latin typeface="方正正中黑简体" panose="02000000000000000000" pitchFamily="2" charset="-122"/>
                    <a:ea typeface="方正正中黑简体" panose="02000000000000000000" pitchFamily="2" charset="-122"/>
                  </a:endParaRPr>
                </a:p>
              </p:txBody>
            </p:sp>
          </p:grpSp>
        </p:grpSp>
      </p:grpSp>
    </p:spTree>
    <p:extLst>
      <p:ext uri="{BB962C8B-B14F-4D97-AF65-F5344CB8AC3E}">
        <p14:creationId xmlns:p14="http://schemas.microsoft.com/office/powerpoint/2010/main" val="920238034"/>
      </p:ext>
    </p:extLst>
  </p:cSld>
  <p:clrMapOvr>
    <a:masterClrMapping/>
  </p:clrMapOvr>
  <mc:AlternateContent xmlns:mc="http://schemas.openxmlformats.org/markup-compatibility/2006">
    <mc:Choice xmlns:p14="http://schemas.microsoft.com/office/powerpoint/2010/main" Requires="p14">
      <p:transition spd="slow" p14:dur="800" advClick="0" advTm="8000">
        <p:circle/>
      </p:transition>
    </mc:Choice>
    <mc:Fallback>
      <p:transition spd="slow" advClick="0" advTm="8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500"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p:cTn id="11" dur="500" fill="hold"/>
                                        <p:tgtEl>
                                          <p:spTgt spid="34"/>
                                        </p:tgtEl>
                                        <p:attrNameLst>
                                          <p:attrName>ppt_w</p:attrName>
                                        </p:attrNameLst>
                                      </p:cBhvr>
                                      <p:tavLst>
                                        <p:tav tm="0">
                                          <p:val>
                                            <p:fltVal val="0"/>
                                          </p:val>
                                        </p:tav>
                                        <p:tav tm="100000">
                                          <p:val>
                                            <p:strVal val="#ppt_w"/>
                                          </p:val>
                                        </p:tav>
                                      </p:tavLst>
                                    </p:anim>
                                    <p:anim calcmode="lin" valueType="num">
                                      <p:cBhvr>
                                        <p:cTn id="12" dur="500" fill="hold"/>
                                        <p:tgtEl>
                                          <p:spTgt spid="34"/>
                                        </p:tgtEl>
                                        <p:attrNameLst>
                                          <p:attrName>ppt_h</p:attrName>
                                        </p:attrNameLst>
                                      </p:cBhvr>
                                      <p:tavLst>
                                        <p:tav tm="0">
                                          <p:val>
                                            <p:fltVal val="0"/>
                                          </p:val>
                                        </p:tav>
                                        <p:tav tm="100000">
                                          <p:val>
                                            <p:strVal val="#ppt_h"/>
                                          </p:val>
                                        </p:tav>
                                      </p:tavLst>
                                    </p:anim>
                                    <p:animEffect transition="in" filter="fade">
                                      <p:cBhvr>
                                        <p:cTn id="13" dur="500"/>
                                        <p:tgtEl>
                                          <p:spTgt spid="34"/>
                                        </p:tgtEl>
                                      </p:cBhvr>
                                    </p:animEffect>
                                  </p:childTnLst>
                                </p:cTn>
                              </p:par>
                            </p:childTnLst>
                          </p:cTn>
                        </p:par>
                        <p:par>
                          <p:cTn id="14" fill="hold">
                            <p:stCondLst>
                              <p:cond delay="1000"/>
                            </p:stCondLst>
                            <p:childTnLst>
                              <p:par>
                                <p:cTn id="15" presetID="21" presetClass="entr" presetSubtype="1" fill="hold" nodeType="after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wheel(1)">
                                      <p:cBhvr>
                                        <p:cTn id="17" dur="500"/>
                                        <p:tgtEl>
                                          <p:spTgt spid="38"/>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37"/>
                                        </p:tgtEl>
                                        <p:attrNameLst>
                                          <p:attrName>style.visibility</p:attrName>
                                        </p:attrNameLst>
                                      </p:cBhvr>
                                      <p:to>
                                        <p:strVal val="visible"/>
                                      </p:to>
                                    </p:set>
                                    <p:anim calcmode="lin" valueType="num">
                                      <p:cBhvr>
                                        <p:cTn id="21" dur="500" fill="hold"/>
                                        <p:tgtEl>
                                          <p:spTgt spid="37"/>
                                        </p:tgtEl>
                                        <p:attrNameLst>
                                          <p:attrName>ppt_w</p:attrName>
                                        </p:attrNameLst>
                                      </p:cBhvr>
                                      <p:tavLst>
                                        <p:tav tm="0">
                                          <p:val>
                                            <p:fltVal val="0"/>
                                          </p:val>
                                        </p:tav>
                                        <p:tav tm="100000">
                                          <p:val>
                                            <p:strVal val="#ppt_w"/>
                                          </p:val>
                                        </p:tav>
                                      </p:tavLst>
                                    </p:anim>
                                    <p:anim calcmode="lin" valueType="num">
                                      <p:cBhvr>
                                        <p:cTn id="22" dur="500" fill="hold"/>
                                        <p:tgtEl>
                                          <p:spTgt spid="37"/>
                                        </p:tgtEl>
                                        <p:attrNameLst>
                                          <p:attrName>ppt_h</p:attrName>
                                        </p:attrNameLst>
                                      </p:cBhvr>
                                      <p:tavLst>
                                        <p:tav tm="0">
                                          <p:val>
                                            <p:fltVal val="0"/>
                                          </p:val>
                                        </p:tav>
                                        <p:tav tm="100000">
                                          <p:val>
                                            <p:strVal val="#ppt_h"/>
                                          </p:val>
                                        </p:tav>
                                      </p:tavLst>
                                    </p:anim>
                                    <p:animEffect transition="in" filter="fade">
                                      <p:cBhvr>
                                        <p:cTn id="23" dur="500"/>
                                        <p:tgtEl>
                                          <p:spTgt spid="37"/>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24"/>
                                        </p:tgtEl>
                                        <p:attrNameLst>
                                          <p:attrName>style.visibility</p:attrName>
                                        </p:attrNameLst>
                                      </p:cBhvr>
                                      <p:to>
                                        <p:strVal val="visible"/>
                                      </p:to>
                                    </p:set>
                                    <p:anim calcmode="lin" valueType="num">
                                      <p:cBhvr>
                                        <p:cTn id="26" dur="500" fill="hold"/>
                                        <p:tgtEl>
                                          <p:spTgt spid="24"/>
                                        </p:tgtEl>
                                        <p:attrNameLst>
                                          <p:attrName>ppt_w</p:attrName>
                                        </p:attrNameLst>
                                      </p:cBhvr>
                                      <p:tavLst>
                                        <p:tav tm="0">
                                          <p:val>
                                            <p:fltVal val="0"/>
                                          </p:val>
                                        </p:tav>
                                        <p:tav tm="100000">
                                          <p:val>
                                            <p:strVal val="#ppt_w"/>
                                          </p:val>
                                        </p:tav>
                                      </p:tavLst>
                                    </p:anim>
                                    <p:anim calcmode="lin" valueType="num">
                                      <p:cBhvr>
                                        <p:cTn id="27" dur="500" fill="hold"/>
                                        <p:tgtEl>
                                          <p:spTgt spid="24"/>
                                        </p:tgtEl>
                                        <p:attrNameLst>
                                          <p:attrName>ppt_h</p:attrName>
                                        </p:attrNameLst>
                                      </p:cBhvr>
                                      <p:tavLst>
                                        <p:tav tm="0">
                                          <p:val>
                                            <p:fltVal val="0"/>
                                          </p:val>
                                        </p:tav>
                                        <p:tav tm="100000">
                                          <p:val>
                                            <p:strVal val="#ppt_h"/>
                                          </p:val>
                                        </p:tav>
                                      </p:tavLst>
                                    </p:anim>
                                    <p:animEffect transition="in" filter="fade">
                                      <p:cBhvr>
                                        <p:cTn id="28" dur="500"/>
                                        <p:tgtEl>
                                          <p:spTgt spid="24"/>
                                        </p:tgtEl>
                                      </p:cBhvr>
                                    </p:animEffect>
                                  </p:childTnLst>
                                </p:cTn>
                              </p:par>
                            </p:childTnLst>
                          </p:cTn>
                        </p:par>
                        <p:par>
                          <p:cTn id="29" fill="hold">
                            <p:stCondLst>
                              <p:cond delay="2000"/>
                            </p:stCondLst>
                            <p:childTnLst>
                              <p:par>
                                <p:cTn id="30" presetID="53" presetClass="entr" presetSubtype="16" fill="hold" grpId="0" nodeType="afterEffect">
                                  <p:stCondLst>
                                    <p:cond delay="0"/>
                                  </p:stCondLst>
                                  <p:childTnLst>
                                    <p:set>
                                      <p:cBhvr>
                                        <p:cTn id="31" dur="1" fill="hold">
                                          <p:stCondLst>
                                            <p:cond delay="0"/>
                                          </p:stCondLst>
                                        </p:cTn>
                                        <p:tgtEl>
                                          <p:spTgt spid="11"/>
                                        </p:tgtEl>
                                        <p:attrNameLst>
                                          <p:attrName>style.visibility</p:attrName>
                                        </p:attrNameLst>
                                      </p:cBhvr>
                                      <p:to>
                                        <p:strVal val="visible"/>
                                      </p:to>
                                    </p:set>
                                    <p:anim calcmode="lin" valueType="num">
                                      <p:cBhvr>
                                        <p:cTn id="32" dur="500" fill="hold"/>
                                        <p:tgtEl>
                                          <p:spTgt spid="11"/>
                                        </p:tgtEl>
                                        <p:attrNameLst>
                                          <p:attrName>ppt_w</p:attrName>
                                        </p:attrNameLst>
                                      </p:cBhvr>
                                      <p:tavLst>
                                        <p:tav tm="0">
                                          <p:val>
                                            <p:fltVal val="0"/>
                                          </p:val>
                                        </p:tav>
                                        <p:tav tm="100000">
                                          <p:val>
                                            <p:strVal val="#ppt_w"/>
                                          </p:val>
                                        </p:tav>
                                      </p:tavLst>
                                    </p:anim>
                                    <p:anim calcmode="lin" valueType="num">
                                      <p:cBhvr>
                                        <p:cTn id="33" dur="500" fill="hold"/>
                                        <p:tgtEl>
                                          <p:spTgt spid="11"/>
                                        </p:tgtEl>
                                        <p:attrNameLst>
                                          <p:attrName>ppt_h</p:attrName>
                                        </p:attrNameLst>
                                      </p:cBhvr>
                                      <p:tavLst>
                                        <p:tav tm="0">
                                          <p:val>
                                            <p:fltVal val="0"/>
                                          </p:val>
                                        </p:tav>
                                        <p:tav tm="100000">
                                          <p:val>
                                            <p:strVal val="#ppt_h"/>
                                          </p:val>
                                        </p:tav>
                                      </p:tavLst>
                                    </p:anim>
                                    <p:animEffect transition="in" filter="fade">
                                      <p:cBhvr>
                                        <p:cTn id="34" dur="500"/>
                                        <p:tgtEl>
                                          <p:spTgt spid="11"/>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32"/>
                                        </p:tgtEl>
                                        <p:attrNameLst>
                                          <p:attrName>style.visibility</p:attrName>
                                        </p:attrNameLst>
                                      </p:cBhvr>
                                      <p:to>
                                        <p:strVal val="visible"/>
                                      </p:to>
                                    </p:set>
                                    <p:anim calcmode="lin" valueType="num">
                                      <p:cBhvr>
                                        <p:cTn id="37" dur="500" fill="hold"/>
                                        <p:tgtEl>
                                          <p:spTgt spid="32"/>
                                        </p:tgtEl>
                                        <p:attrNameLst>
                                          <p:attrName>ppt_w</p:attrName>
                                        </p:attrNameLst>
                                      </p:cBhvr>
                                      <p:tavLst>
                                        <p:tav tm="0">
                                          <p:val>
                                            <p:fltVal val="0"/>
                                          </p:val>
                                        </p:tav>
                                        <p:tav tm="100000">
                                          <p:val>
                                            <p:strVal val="#ppt_w"/>
                                          </p:val>
                                        </p:tav>
                                      </p:tavLst>
                                    </p:anim>
                                    <p:anim calcmode="lin" valueType="num">
                                      <p:cBhvr>
                                        <p:cTn id="38" dur="500" fill="hold"/>
                                        <p:tgtEl>
                                          <p:spTgt spid="32"/>
                                        </p:tgtEl>
                                        <p:attrNameLst>
                                          <p:attrName>ppt_h</p:attrName>
                                        </p:attrNameLst>
                                      </p:cBhvr>
                                      <p:tavLst>
                                        <p:tav tm="0">
                                          <p:val>
                                            <p:fltVal val="0"/>
                                          </p:val>
                                        </p:tav>
                                        <p:tav tm="100000">
                                          <p:val>
                                            <p:strVal val="#ppt_h"/>
                                          </p:val>
                                        </p:tav>
                                      </p:tavLst>
                                    </p:anim>
                                    <p:animEffect transition="in" filter="fade">
                                      <p:cBhvr>
                                        <p:cTn id="39" dur="500"/>
                                        <p:tgtEl>
                                          <p:spTgt spid="32"/>
                                        </p:tgtEl>
                                      </p:cBhvr>
                                    </p:animEffect>
                                  </p:childTnLst>
                                </p:cTn>
                              </p:par>
                            </p:childTnLst>
                          </p:cTn>
                        </p:par>
                        <p:par>
                          <p:cTn id="40" fill="hold">
                            <p:stCondLst>
                              <p:cond delay="2500"/>
                            </p:stCondLst>
                            <p:childTnLst>
                              <p:par>
                                <p:cTn id="41" presetID="53" presetClass="entr" presetSubtype="16" fill="hold" grpId="0" nodeType="afterEffect">
                                  <p:stCondLst>
                                    <p:cond delay="0"/>
                                  </p:stCondLst>
                                  <p:childTnLst>
                                    <p:set>
                                      <p:cBhvr>
                                        <p:cTn id="42" dur="1" fill="hold">
                                          <p:stCondLst>
                                            <p:cond delay="0"/>
                                          </p:stCondLst>
                                        </p:cTn>
                                        <p:tgtEl>
                                          <p:spTgt spid="33"/>
                                        </p:tgtEl>
                                        <p:attrNameLst>
                                          <p:attrName>style.visibility</p:attrName>
                                        </p:attrNameLst>
                                      </p:cBhvr>
                                      <p:to>
                                        <p:strVal val="visible"/>
                                      </p:to>
                                    </p:set>
                                    <p:anim calcmode="lin" valueType="num">
                                      <p:cBhvr>
                                        <p:cTn id="43" dur="500" fill="hold"/>
                                        <p:tgtEl>
                                          <p:spTgt spid="33"/>
                                        </p:tgtEl>
                                        <p:attrNameLst>
                                          <p:attrName>ppt_w</p:attrName>
                                        </p:attrNameLst>
                                      </p:cBhvr>
                                      <p:tavLst>
                                        <p:tav tm="0">
                                          <p:val>
                                            <p:fltVal val="0"/>
                                          </p:val>
                                        </p:tav>
                                        <p:tav tm="100000">
                                          <p:val>
                                            <p:strVal val="#ppt_w"/>
                                          </p:val>
                                        </p:tav>
                                      </p:tavLst>
                                    </p:anim>
                                    <p:anim calcmode="lin" valueType="num">
                                      <p:cBhvr>
                                        <p:cTn id="44" dur="500" fill="hold"/>
                                        <p:tgtEl>
                                          <p:spTgt spid="33"/>
                                        </p:tgtEl>
                                        <p:attrNameLst>
                                          <p:attrName>ppt_h</p:attrName>
                                        </p:attrNameLst>
                                      </p:cBhvr>
                                      <p:tavLst>
                                        <p:tav tm="0">
                                          <p:val>
                                            <p:fltVal val="0"/>
                                          </p:val>
                                        </p:tav>
                                        <p:tav tm="100000">
                                          <p:val>
                                            <p:strVal val="#ppt_h"/>
                                          </p:val>
                                        </p:tav>
                                      </p:tavLst>
                                    </p:anim>
                                    <p:animEffect transition="in" filter="fade">
                                      <p:cBhvr>
                                        <p:cTn id="45" dur="500"/>
                                        <p:tgtEl>
                                          <p:spTgt spid="33"/>
                                        </p:tgtEl>
                                      </p:cBhvr>
                                    </p:animEffect>
                                  </p:childTnLst>
                                </p:cTn>
                              </p:par>
                              <p:par>
                                <p:cTn id="46" presetID="53" presetClass="entr" presetSubtype="16" fill="hold" grpId="0" nodeType="withEffect">
                                  <p:stCondLst>
                                    <p:cond delay="0"/>
                                  </p:stCondLst>
                                  <p:childTnLst>
                                    <p:set>
                                      <p:cBhvr>
                                        <p:cTn id="47" dur="1" fill="hold">
                                          <p:stCondLst>
                                            <p:cond delay="0"/>
                                          </p:stCondLst>
                                        </p:cTn>
                                        <p:tgtEl>
                                          <p:spTgt spid="36"/>
                                        </p:tgtEl>
                                        <p:attrNameLst>
                                          <p:attrName>style.visibility</p:attrName>
                                        </p:attrNameLst>
                                      </p:cBhvr>
                                      <p:to>
                                        <p:strVal val="visible"/>
                                      </p:to>
                                    </p:set>
                                    <p:anim calcmode="lin" valueType="num">
                                      <p:cBhvr>
                                        <p:cTn id="48" dur="500" fill="hold"/>
                                        <p:tgtEl>
                                          <p:spTgt spid="36"/>
                                        </p:tgtEl>
                                        <p:attrNameLst>
                                          <p:attrName>ppt_w</p:attrName>
                                        </p:attrNameLst>
                                      </p:cBhvr>
                                      <p:tavLst>
                                        <p:tav tm="0">
                                          <p:val>
                                            <p:fltVal val="0"/>
                                          </p:val>
                                        </p:tav>
                                        <p:tav tm="100000">
                                          <p:val>
                                            <p:strVal val="#ppt_w"/>
                                          </p:val>
                                        </p:tav>
                                      </p:tavLst>
                                    </p:anim>
                                    <p:anim calcmode="lin" valueType="num">
                                      <p:cBhvr>
                                        <p:cTn id="49" dur="500" fill="hold"/>
                                        <p:tgtEl>
                                          <p:spTgt spid="36"/>
                                        </p:tgtEl>
                                        <p:attrNameLst>
                                          <p:attrName>ppt_h</p:attrName>
                                        </p:attrNameLst>
                                      </p:cBhvr>
                                      <p:tavLst>
                                        <p:tav tm="0">
                                          <p:val>
                                            <p:fltVal val="0"/>
                                          </p:val>
                                        </p:tav>
                                        <p:tav tm="100000">
                                          <p:val>
                                            <p:strVal val="#ppt_h"/>
                                          </p:val>
                                        </p:tav>
                                      </p:tavLst>
                                    </p:anim>
                                    <p:animEffect transition="in" filter="fade">
                                      <p:cBhvr>
                                        <p:cTn id="50" dur="500"/>
                                        <p:tgtEl>
                                          <p:spTgt spid="36"/>
                                        </p:tgtEl>
                                      </p:cBhvr>
                                    </p:animEffect>
                                  </p:childTnLst>
                                </p:cTn>
                              </p:par>
                            </p:childTnLst>
                          </p:cTn>
                        </p:par>
                        <p:par>
                          <p:cTn id="51" fill="hold">
                            <p:stCondLst>
                              <p:cond delay="3000"/>
                            </p:stCondLst>
                            <p:childTnLst>
                              <p:par>
                                <p:cTn id="52" presetID="53" presetClass="entr" presetSubtype="16" fill="hold" grpId="0" nodeType="afterEffect">
                                  <p:stCondLst>
                                    <p:cond delay="0"/>
                                  </p:stCondLst>
                                  <p:childTnLst>
                                    <p:set>
                                      <p:cBhvr>
                                        <p:cTn id="53" dur="1" fill="hold">
                                          <p:stCondLst>
                                            <p:cond delay="0"/>
                                          </p:stCondLst>
                                        </p:cTn>
                                        <p:tgtEl>
                                          <p:spTgt spid="10"/>
                                        </p:tgtEl>
                                        <p:attrNameLst>
                                          <p:attrName>style.visibility</p:attrName>
                                        </p:attrNameLst>
                                      </p:cBhvr>
                                      <p:to>
                                        <p:strVal val="visible"/>
                                      </p:to>
                                    </p:set>
                                    <p:anim calcmode="lin" valueType="num">
                                      <p:cBhvr>
                                        <p:cTn id="54" dur="500" fill="hold"/>
                                        <p:tgtEl>
                                          <p:spTgt spid="10"/>
                                        </p:tgtEl>
                                        <p:attrNameLst>
                                          <p:attrName>ppt_w</p:attrName>
                                        </p:attrNameLst>
                                      </p:cBhvr>
                                      <p:tavLst>
                                        <p:tav tm="0">
                                          <p:val>
                                            <p:fltVal val="0"/>
                                          </p:val>
                                        </p:tav>
                                        <p:tav tm="100000">
                                          <p:val>
                                            <p:strVal val="#ppt_w"/>
                                          </p:val>
                                        </p:tav>
                                      </p:tavLst>
                                    </p:anim>
                                    <p:anim calcmode="lin" valueType="num">
                                      <p:cBhvr>
                                        <p:cTn id="55" dur="500" fill="hold"/>
                                        <p:tgtEl>
                                          <p:spTgt spid="10"/>
                                        </p:tgtEl>
                                        <p:attrNameLst>
                                          <p:attrName>ppt_h</p:attrName>
                                        </p:attrNameLst>
                                      </p:cBhvr>
                                      <p:tavLst>
                                        <p:tav tm="0">
                                          <p:val>
                                            <p:fltVal val="0"/>
                                          </p:val>
                                        </p:tav>
                                        <p:tav tm="100000">
                                          <p:val>
                                            <p:strVal val="#ppt_h"/>
                                          </p:val>
                                        </p:tav>
                                      </p:tavLst>
                                    </p:anim>
                                    <p:animEffect transition="in" filter="fade">
                                      <p:cBhvr>
                                        <p:cTn id="56" dur="500"/>
                                        <p:tgtEl>
                                          <p:spTgt spid="10"/>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35"/>
                                        </p:tgtEl>
                                        <p:attrNameLst>
                                          <p:attrName>style.visibility</p:attrName>
                                        </p:attrNameLst>
                                      </p:cBhvr>
                                      <p:to>
                                        <p:strVal val="visible"/>
                                      </p:to>
                                    </p:set>
                                    <p:anim calcmode="lin" valueType="num">
                                      <p:cBhvr>
                                        <p:cTn id="59" dur="500" fill="hold"/>
                                        <p:tgtEl>
                                          <p:spTgt spid="35"/>
                                        </p:tgtEl>
                                        <p:attrNameLst>
                                          <p:attrName>ppt_w</p:attrName>
                                        </p:attrNameLst>
                                      </p:cBhvr>
                                      <p:tavLst>
                                        <p:tav tm="0">
                                          <p:val>
                                            <p:fltVal val="0"/>
                                          </p:val>
                                        </p:tav>
                                        <p:tav tm="100000">
                                          <p:val>
                                            <p:strVal val="#ppt_w"/>
                                          </p:val>
                                        </p:tav>
                                      </p:tavLst>
                                    </p:anim>
                                    <p:anim calcmode="lin" valueType="num">
                                      <p:cBhvr>
                                        <p:cTn id="60" dur="500" fill="hold"/>
                                        <p:tgtEl>
                                          <p:spTgt spid="35"/>
                                        </p:tgtEl>
                                        <p:attrNameLst>
                                          <p:attrName>ppt_h</p:attrName>
                                        </p:attrNameLst>
                                      </p:cBhvr>
                                      <p:tavLst>
                                        <p:tav tm="0">
                                          <p:val>
                                            <p:fltVal val="0"/>
                                          </p:val>
                                        </p:tav>
                                        <p:tav tm="100000">
                                          <p:val>
                                            <p:strVal val="#ppt_h"/>
                                          </p:val>
                                        </p:tav>
                                      </p:tavLst>
                                    </p:anim>
                                    <p:animEffect transition="in" filter="fade">
                                      <p:cBhvr>
                                        <p:cTn id="61"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34" grpId="0"/>
      <p:bldP spid="24" grpId="0"/>
      <p:bldP spid="32" grpId="0"/>
      <p:bldP spid="33" grpId="0"/>
      <p:bldP spid="35" grpId="0"/>
      <p:bldP spid="36" grpId="0" animBg="1"/>
      <p:bldP spid="3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36010" y="614680"/>
            <a:ext cx="1998345" cy="1998345"/>
          </a:xfrm>
          <a:prstGeom prst="rect">
            <a:avLst/>
          </a:prstGeom>
        </p:spPr>
      </p:pic>
      <p:sp>
        <p:nvSpPr>
          <p:cNvPr id="28" name="雷锋PPT网 www.lfppt.com"/>
          <p:cNvSpPr txBox="1"/>
          <p:nvPr/>
        </p:nvSpPr>
        <p:spPr>
          <a:xfrm>
            <a:off x="2615881" y="3039110"/>
            <a:ext cx="4038600" cy="521970"/>
          </a:xfrm>
          <a:prstGeom prst="rect">
            <a:avLst/>
          </a:prstGeom>
          <a:noFill/>
        </p:spPr>
        <p:txBody>
          <a:bodyPr wrap="square" rtlCol="0">
            <a:spAutoFit/>
          </a:bodyPr>
          <a:lstStyle/>
          <a:p>
            <a:pPr lvl="0" algn="ctr">
              <a:defRPr/>
            </a:pPr>
            <a:r>
              <a:rPr lang="en-US" altLang="zh-CN" sz="2800" dirty="0">
                <a:solidFill>
                  <a:srgbClr val="07F0F6"/>
                </a:solidFill>
                <a:latin typeface="Nunito SemiBold" pitchFamily="2" charset="-52"/>
                <a:ea typeface="方正正中黑简体" panose="02000000000000000000" pitchFamily="2" charset="-122"/>
              </a:rPr>
              <a:t>Customers</a:t>
            </a:r>
            <a:r>
              <a:rPr lang="ru-RU" altLang="zh-CN" sz="2800" dirty="0">
                <a:solidFill>
                  <a:srgbClr val="07F0F6"/>
                </a:solidFill>
                <a:latin typeface="Nunito SemiBold" pitchFamily="2" charset="-52"/>
                <a:ea typeface="方正正中黑简体" panose="02000000000000000000" pitchFamily="2" charset="-122"/>
              </a:rPr>
              <a:t>:</a:t>
            </a:r>
            <a:endParaRPr lang="zh-CN" altLang="en-US" sz="2800" dirty="0">
              <a:solidFill>
                <a:srgbClr val="07F0F6"/>
              </a:solidFill>
              <a:latin typeface="Nunito SemiBold" pitchFamily="2" charset="-52"/>
              <a:ea typeface="方正正中黑简体" panose="02000000000000000000" pitchFamily="2" charset="-122"/>
            </a:endParaRPr>
          </a:p>
        </p:txBody>
      </p:sp>
      <p:sp>
        <p:nvSpPr>
          <p:cNvPr id="30" name="矩形 29"/>
          <p:cNvSpPr/>
          <p:nvPr/>
        </p:nvSpPr>
        <p:spPr>
          <a:xfrm>
            <a:off x="4358503" y="1282310"/>
            <a:ext cx="553357" cy="830997"/>
          </a:xfrm>
          <a:prstGeom prst="rect">
            <a:avLst/>
          </a:prstGeom>
        </p:spPr>
        <p:txBody>
          <a:bodyPr wrap="none">
            <a:spAutoFit/>
          </a:bodyPr>
          <a:lstStyle/>
          <a:p>
            <a:pPr algn="ctr"/>
            <a:r>
              <a:rPr lang="en-US" altLang="zh-CN" sz="4800" dirty="0">
                <a:solidFill>
                  <a:srgbClr val="07F0F6"/>
                </a:solidFill>
                <a:latin typeface="Nunito SemiBold" pitchFamily="2" charset="-52"/>
                <a:ea typeface="方正正中黑简体" panose="02000000000000000000" pitchFamily="2" charset="-122"/>
              </a:rPr>
              <a:t>3</a:t>
            </a:r>
          </a:p>
        </p:txBody>
      </p:sp>
      <p:sp>
        <p:nvSpPr>
          <p:cNvPr id="7" name="雷锋PPT网 www.lfppt.com"/>
          <p:cNvSpPr txBox="1"/>
          <p:nvPr/>
        </p:nvSpPr>
        <p:spPr>
          <a:xfrm>
            <a:off x="673735" y="3777010"/>
            <a:ext cx="7922894" cy="1077218"/>
          </a:xfrm>
          <a:prstGeom prst="rect">
            <a:avLst/>
          </a:prstGeom>
          <a:noFill/>
        </p:spPr>
        <p:txBody>
          <a:bodyPr wrap="square" rtlCol="0">
            <a:spAutoFit/>
          </a:bodyPr>
          <a:lstStyle/>
          <a:p>
            <a:pPr lvl="0" algn="ctr">
              <a:defRPr/>
            </a:pPr>
            <a:r>
              <a:rPr lang="en-US" altLang="zh-CN" sz="3200" dirty="0">
                <a:solidFill>
                  <a:srgbClr val="07F0F6"/>
                </a:solidFill>
                <a:latin typeface="Nunito SemiBold" pitchFamily="2" charset="-52"/>
                <a:ea typeface="方正正中黑简体" panose="02000000000000000000" pitchFamily="2" charset="-122"/>
              </a:rPr>
              <a:t>Representatives of the decorative metal industry</a:t>
            </a:r>
            <a:endParaRPr lang="ru-RU" altLang="zh-CN" sz="3200" dirty="0">
              <a:solidFill>
                <a:srgbClr val="07F0F6"/>
              </a:solidFill>
              <a:latin typeface="Nunito SemiBold" pitchFamily="2" charset="-52"/>
              <a:ea typeface="方正正中黑简体" panose="02000000000000000000" pitchFamily="2" charset="-122"/>
            </a:endParaRPr>
          </a:p>
        </p:txBody>
      </p:sp>
    </p:spTree>
    <p:extLst>
      <p:ext uri="{BB962C8B-B14F-4D97-AF65-F5344CB8AC3E}">
        <p14:creationId xmlns:p14="http://schemas.microsoft.com/office/powerpoint/2010/main" val="3409428037"/>
      </p:ext>
    </p:extLst>
  </p:cSld>
  <p:clrMapOvr>
    <a:masterClrMapping/>
  </p:clrMapOvr>
  <p:transition spd="slow" advClick="0" advTm="4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700" fill="hold">
                                          <p:stCondLst>
                                            <p:cond delay="0"/>
                                          </p:stCondLst>
                                        </p:cTn>
                                        <p:tgtEl>
                                          <p:spTgt spid="24"/>
                                        </p:tgtEl>
                                        <p:attrNameLst>
                                          <p:attrName>style.visibility</p:attrName>
                                        </p:attrNameLst>
                                      </p:cBhvr>
                                      <p:to>
                                        <p:strVal val="visible"/>
                                      </p:to>
                                    </p:set>
                                    <p:animEffect transition="in" filter="fade">
                                      <p:cBhvr>
                                        <p:cTn id="7" dur="700"/>
                                        <p:tgtEl>
                                          <p:spTgt spid="24"/>
                                        </p:tgtEl>
                                      </p:cBhvr>
                                    </p:animEffect>
                                  </p:childTnLst>
                                </p:cTn>
                              </p:par>
                              <p:par>
                                <p:cTn id="8" presetID="8" presetClass="emph" presetSubtype="0" fill="hold" nodeType="withEffect">
                                  <p:stCondLst>
                                    <p:cond delay="0"/>
                                  </p:stCondLst>
                                  <p:childTnLst>
                                    <p:animRot by="21600000">
                                      <p:cBhvr>
                                        <p:cTn id="9" dur="1900" fill="hold"/>
                                        <p:tgtEl>
                                          <p:spTgt spid="24"/>
                                        </p:tgtEl>
                                        <p:attrNameLst>
                                          <p:attrName>r</p:attrName>
                                        </p:attrNameLst>
                                      </p:cBhvr>
                                    </p:animRot>
                                  </p:childTnLst>
                                </p:cTn>
                              </p:par>
                              <p:par>
                                <p:cTn id="10" presetID="6" presetClass="entr" presetSubtype="16" fill="hold" grpId="0" nodeType="with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circle(in)">
                                      <p:cBhvr>
                                        <p:cTn id="12" dur="1600"/>
                                        <p:tgtEl>
                                          <p:spTgt spid="30"/>
                                        </p:tgtEl>
                                      </p:cBhvr>
                                    </p:animEffect>
                                  </p:childTnLst>
                                </p:cTn>
                              </p:par>
                            </p:childTnLst>
                          </p:cTn>
                        </p:par>
                        <p:par>
                          <p:cTn id="13" fill="hold">
                            <p:stCondLst>
                              <p:cond delay="1900"/>
                            </p:stCondLst>
                            <p:childTnLst>
                              <p:par>
                                <p:cTn id="14" presetID="10" presetClass="entr" presetSubtype="0" fill="hold" grpId="0" nodeType="after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700"/>
                                        <p:tgtEl>
                                          <p:spTgt spid="28"/>
                                        </p:tgtEl>
                                      </p:cBhvr>
                                    </p:animEffect>
                                  </p:childTnLst>
                                </p:cTn>
                              </p:par>
                            </p:childTnLst>
                          </p:cTn>
                        </p:par>
                        <p:par>
                          <p:cTn id="17" fill="hold">
                            <p:stCondLst>
                              <p:cond delay="2600"/>
                            </p:stCondLst>
                            <p:childTnLst>
                              <p:par>
                                <p:cTn id="18" presetID="16" presetClass="entr" presetSubtype="21"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barn(inVertical)">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0"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4" name="组合 63"/>
          <p:cNvGrpSpPr/>
          <p:nvPr/>
        </p:nvGrpSpPr>
        <p:grpSpPr>
          <a:xfrm>
            <a:off x="2407285" y="1661160"/>
            <a:ext cx="4133215" cy="2429510"/>
            <a:chOff x="3791" y="2616"/>
            <a:chExt cx="6509" cy="3826"/>
          </a:xfrm>
        </p:grpSpPr>
        <p:grpSp>
          <p:nvGrpSpPr>
            <p:cNvPr id="59" name="组合 58"/>
            <p:cNvGrpSpPr/>
            <p:nvPr/>
          </p:nvGrpSpPr>
          <p:grpSpPr>
            <a:xfrm>
              <a:off x="4174" y="2616"/>
              <a:ext cx="975" cy="975"/>
              <a:chOff x="4174" y="2616"/>
              <a:chExt cx="975" cy="975"/>
            </a:xfrm>
          </p:grpSpPr>
          <p:sp>
            <p:nvSpPr>
              <p:cNvPr id="25" name="Shape 1387"/>
              <p:cNvSpPr/>
              <p:nvPr/>
            </p:nvSpPr>
            <p:spPr>
              <a:xfrm rot="13500000">
                <a:off x="4174" y="2616"/>
                <a:ext cx="975" cy="975"/>
              </a:xfrm>
              <a:prstGeom prst="roundRect">
                <a:avLst>
                  <a:gd name="adj" fmla="val 32703"/>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350" dirty="0">
                  <a:solidFill>
                    <a:schemeClr val="bg1"/>
                  </a:solidFill>
                  <a:latin typeface="方正正中黑简体" panose="02000000000000000000" pitchFamily="2" charset="-122"/>
                  <a:ea typeface="方正正中黑简体" panose="02000000000000000000" pitchFamily="2" charset="-122"/>
                </a:endParaRPr>
              </a:p>
            </p:txBody>
          </p:sp>
          <p:grpSp>
            <p:nvGrpSpPr>
              <p:cNvPr id="32" name="组合 31"/>
              <p:cNvGrpSpPr/>
              <p:nvPr/>
            </p:nvGrpSpPr>
            <p:grpSpPr>
              <a:xfrm>
                <a:off x="4408" y="2860"/>
                <a:ext cx="485" cy="501"/>
                <a:chOff x="2241942" y="2659193"/>
                <a:chExt cx="560387" cy="579438"/>
              </a:xfrm>
              <a:solidFill>
                <a:srgbClr val="07F0F6"/>
              </a:solidFill>
            </p:grpSpPr>
            <p:sp>
              <p:nvSpPr>
                <p:cNvPr id="33" name="Freeform 48"/>
                <p:cNvSpPr>
                  <a:spLocks noEditPoints="1"/>
                </p:cNvSpPr>
                <p:nvPr/>
              </p:nvSpPr>
              <p:spPr bwMode="auto">
                <a:xfrm>
                  <a:off x="2522930" y="2659193"/>
                  <a:ext cx="279399" cy="579438"/>
                </a:xfrm>
                <a:custGeom>
                  <a:avLst/>
                  <a:gdLst>
                    <a:gd name="T0" fmla="*/ 44 w 74"/>
                    <a:gd name="T1" fmla="*/ 73 h 154"/>
                    <a:gd name="T2" fmla="*/ 74 w 74"/>
                    <a:gd name="T3" fmla="*/ 73 h 154"/>
                    <a:gd name="T4" fmla="*/ 67 w 74"/>
                    <a:gd name="T5" fmla="*/ 43 h 154"/>
                    <a:gd name="T6" fmla="*/ 40 w 74"/>
                    <a:gd name="T7" fmla="*/ 43 h 154"/>
                    <a:gd name="T8" fmla="*/ 44 w 74"/>
                    <a:gd name="T9" fmla="*/ 73 h 154"/>
                    <a:gd name="T10" fmla="*/ 24 w 74"/>
                    <a:gd name="T11" fmla="*/ 21 h 154"/>
                    <a:gd name="T12" fmla="*/ 0 w 74"/>
                    <a:gd name="T13" fmla="*/ 0 h 154"/>
                    <a:gd name="T14" fmla="*/ 0 w 74"/>
                    <a:gd name="T15" fmla="*/ 37 h 154"/>
                    <a:gd name="T16" fmla="*/ 31 w 74"/>
                    <a:gd name="T17" fmla="*/ 37 h 154"/>
                    <a:gd name="T18" fmla="*/ 24 w 74"/>
                    <a:gd name="T19" fmla="*/ 21 h 154"/>
                    <a:gd name="T20" fmla="*/ 32 w 74"/>
                    <a:gd name="T21" fmla="*/ 43 h 154"/>
                    <a:gd name="T22" fmla="*/ 0 w 74"/>
                    <a:gd name="T23" fmla="*/ 43 h 154"/>
                    <a:gd name="T24" fmla="*/ 0 w 74"/>
                    <a:gd name="T25" fmla="*/ 73 h 154"/>
                    <a:gd name="T26" fmla="*/ 36 w 74"/>
                    <a:gd name="T27" fmla="*/ 73 h 154"/>
                    <a:gd name="T28" fmla="*/ 32 w 74"/>
                    <a:gd name="T29" fmla="*/ 43 h 154"/>
                    <a:gd name="T30" fmla="*/ 39 w 74"/>
                    <a:gd name="T31" fmla="*/ 37 h 154"/>
                    <a:gd name="T32" fmla="*/ 63 w 74"/>
                    <a:gd name="T33" fmla="*/ 37 h 154"/>
                    <a:gd name="T34" fmla="*/ 21 w 74"/>
                    <a:gd name="T35" fmla="*/ 3 h 154"/>
                    <a:gd name="T36" fmla="*/ 31 w 74"/>
                    <a:gd name="T37" fmla="*/ 18 h 154"/>
                    <a:gd name="T38" fmla="*/ 39 w 74"/>
                    <a:gd name="T39" fmla="*/ 37 h 154"/>
                    <a:gd name="T40" fmla="*/ 31 w 74"/>
                    <a:gd name="T41" fmla="*/ 136 h 154"/>
                    <a:gd name="T42" fmla="*/ 21 w 74"/>
                    <a:gd name="T43" fmla="*/ 151 h 154"/>
                    <a:gd name="T44" fmla="*/ 64 w 74"/>
                    <a:gd name="T45" fmla="*/ 115 h 154"/>
                    <a:gd name="T46" fmla="*/ 39 w 74"/>
                    <a:gd name="T47" fmla="*/ 115 h 154"/>
                    <a:gd name="T48" fmla="*/ 31 w 74"/>
                    <a:gd name="T49" fmla="*/ 136 h 154"/>
                    <a:gd name="T50" fmla="*/ 44 w 74"/>
                    <a:gd name="T51" fmla="*/ 79 h 154"/>
                    <a:gd name="T52" fmla="*/ 40 w 74"/>
                    <a:gd name="T53" fmla="*/ 109 h 154"/>
                    <a:gd name="T54" fmla="*/ 67 w 74"/>
                    <a:gd name="T55" fmla="*/ 109 h 154"/>
                    <a:gd name="T56" fmla="*/ 74 w 74"/>
                    <a:gd name="T57" fmla="*/ 79 h 154"/>
                    <a:gd name="T58" fmla="*/ 44 w 74"/>
                    <a:gd name="T59" fmla="*/ 79 h 154"/>
                    <a:gd name="T60" fmla="*/ 36 w 74"/>
                    <a:gd name="T61" fmla="*/ 79 h 154"/>
                    <a:gd name="T62" fmla="*/ 0 w 74"/>
                    <a:gd name="T63" fmla="*/ 79 h 154"/>
                    <a:gd name="T64" fmla="*/ 0 w 74"/>
                    <a:gd name="T65" fmla="*/ 109 h 154"/>
                    <a:gd name="T66" fmla="*/ 33 w 74"/>
                    <a:gd name="T67" fmla="*/ 109 h 154"/>
                    <a:gd name="T68" fmla="*/ 36 w 74"/>
                    <a:gd name="T69" fmla="*/ 79 h 154"/>
                    <a:gd name="T70" fmla="*/ 31 w 74"/>
                    <a:gd name="T71" fmla="*/ 115 h 154"/>
                    <a:gd name="T72" fmla="*/ 0 w 74"/>
                    <a:gd name="T73" fmla="*/ 115 h 154"/>
                    <a:gd name="T74" fmla="*/ 0 w 74"/>
                    <a:gd name="T75" fmla="*/ 154 h 154"/>
                    <a:gd name="T76" fmla="*/ 24 w 74"/>
                    <a:gd name="T77" fmla="*/ 133 h 154"/>
                    <a:gd name="T78" fmla="*/ 31 w 74"/>
                    <a:gd name="T79" fmla="*/ 115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4" h="154">
                      <a:moveTo>
                        <a:pt x="44" y="73"/>
                      </a:moveTo>
                      <a:cubicBezTo>
                        <a:pt x="74" y="73"/>
                        <a:pt x="74" y="73"/>
                        <a:pt x="74" y="73"/>
                      </a:cubicBezTo>
                      <a:cubicBezTo>
                        <a:pt x="74" y="63"/>
                        <a:pt x="71" y="53"/>
                        <a:pt x="67" y="43"/>
                      </a:cubicBezTo>
                      <a:cubicBezTo>
                        <a:pt x="40" y="43"/>
                        <a:pt x="40" y="43"/>
                        <a:pt x="40" y="43"/>
                      </a:cubicBezTo>
                      <a:cubicBezTo>
                        <a:pt x="42" y="53"/>
                        <a:pt x="43" y="63"/>
                        <a:pt x="44" y="73"/>
                      </a:cubicBezTo>
                      <a:close/>
                      <a:moveTo>
                        <a:pt x="24" y="21"/>
                      </a:moveTo>
                      <a:cubicBezTo>
                        <a:pt x="18" y="8"/>
                        <a:pt x="9" y="1"/>
                        <a:pt x="0" y="0"/>
                      </a:cubicBezTo>
                      <a:cubicBezTo>
                        <a:pt x="0" y="37"/>
                        <a:pt x="0" y="37"/>
                        <a:pt x="0" y="37"/>
                      </a:cubicBezTo>
                      <a:cubicBezTo>
                        <a:pt x="31" y="37"/>
                        <a:pt x="31" y="37"/>
                        <a:pt x="31" y="37"/>
                      </a:cubicBezTo>
                      <a:cubicBezTo>
                        <a:pt x="29" y="32"/>
                        <a:pt x="27" y="26"/>
                        <a:pt x="24" y="21"/>
                      </a:cubicBezTo>
                      <a:close/>
                      <a:moveTo>
                        <a:pt x="32" y="43"/>
                      </a:moveTo>
                      <a:cubicBezTo>
                        <a:pt x="0" y="43"/>
                        <a:pt x="0" y="43"/>
                        <a:pt x="0" y="43"/>
                      </a:cubicBezTo>
                      <a:cubicBezTo>
                        <a:pt x="0" y="73"/>
                        <a:pt x="0" y="73"/>
                        <a:pt x="0" y="73"/>
                      </a:cubicBezTo>
                      <a:cubicBezTo>
                        <a:pt x="36" y="73"/>
                        <a:pt x="36" y="73"/>
                        <a:pt x="36" y="73"/>
                      </a:cubicBezTo>
                      <a:cubicBezTo>
                        <a:pt x="36" y="63"/>
                        <a:pt x="35" y="53"/>
                        <a:pt x="32" y="43"/>
                      </a:cubicBezTo>
                      <a:close/>
                      <a:moveTo>
                        <a:pt x="39" y="37"/>
                      </a:moveTo>
                      <a:cubicBezTo>
                        <a:pt x="63" y="37"/>
                        <a:pt x="63" y="37"/>
                        <a:pt x="63" y="37"/>
                      </a:cubicBezTo>
                      <a:cubicBezTo>
                        <a:pt x="54" y="21"/>
                        <a:pt x="39" y="9"/>
                        <a:pt x="21" y="3"/>
                      </a:cubicBezTo>
                      <a:cubicBezTo>
                        <a:pt x="24" y="7"/>
                        <a:pt x="28" y="12"/>
                        <a:pt x="31" y="18"/>
                      </a:cubicBezTo>
                      <a:cubicBezTo>
                        <a:pt x="34" y="24"/>
                        <a:pt x="36" y="30"/>
                        <a:pt x="39" y="37"/>
                      </a:cubicBezTo>
                      <a:close/>
                      <a:moveTo>
                        <a:pt x="31" y="136"/>
                      </a:moveTo>
                      <a:cubicBezTo>
                        <a:pt x="28" y="142"/>
                        <a:pt x="24" y="147"/>
                        <a:pt x="21" y="151"/>
                      </a:cubicBezTo>
                      <a:cubicBezTo>
                        <a:pt x="39" y="145"/>
                        <a:pt x="55" y="132"/>
                        <a:pt x="64" y="115"/>
                      </a:cubicBezTo>
                      <a:cubicBezTo>
                        <a:pt x="39" y="115"/>
                        <a:pt x="39" y="115"/>
                        <a:pt x="39" y="115"/>
                      </a:cubicBezTo>
                      <a:cubicBezTo>
                        <a:pt x="37" y="123"/>
                        <a:pt x="34" y="130"/>
                        <a:pt x="31" y="136"/>
                      </a:cubicBezTo>
                      <a:close/>
                      <a:moveTo>
                        <a:pt x="44" y="79"/>
                      </a:moveTo>
                      <a:cubicBezTo>
                        <a:pt x="44" y="90"/>
                        <a:pt x="42" y="100"/>
                        <a:pt x="40" y="109"/>
                      </a:cubicBezTo>
                      <a:cubicBezTo>
                        <a:pt x="67" y="109"/>
                        <a:pt x="67" y="109"/>
                        <a:pt x="67" y="109"/>
                      </a:cubicBezTo>
                      <a:cubicBezTo>
                        <a:pt x="71" y="100"/>
                        <a:pt x="74" y="90"/>
                        <a:pt x="74" y="79"/>
                      </a:cubicBezTo>
                      <a:lnTo>
                        <a:pt x="44" y="79"/>
                      </a:lnTo>
                      <a:close/>
                      <a:moveTo>
                        <a:pt x="36" y="79"/>
                      </a:moveTo>
                      <a:cubicBezTo>
                        <a:pt x="0" y="79"/>
                        <a:pt x="0" y="79"/>
                        <a:pt x="0" y="79"/>
                      </a:cubicBezTo>
                      <a:cubicBezTo>
                        <a:pt x="0" y="109"/>
                        <a:pt x="0" y="109"/>
                        <a:pt x="0" y="109"/>
                      </a:cubicBezTo>
                      <a:cubicBezTo>
                        <a:pt x="33" y="109"/>
                        <a:pt x="33" y="109"/>
                        <a:pt x="33" y="109"/>
                      </a:cubicBezTo>
                      <a:cubicBezTo>
                        <a:pt x="35" y="100"/>
                        <a:pt x="36" y="90"/>
                        <a:pt x="36" y="79"/>
                      </a:cubicBezTo>
                      <a:close/>
                      <a:moveTo>
                        <a:pt x="31" y="115"/>
                      </a:moveTo>
                      <a:cubicBezTo>
                        <a:pt x="0" y="115"/>
                        <a:pt x="0" y="115"/>
                        <a:pt x="0" y="115"/>
                      </a:cubicBezTo>
                      <a:cubicBezTo>
                        <a:pt x="0" y="154"/>
                        <a:pt x="0" y="154"/>
                        <a:pt x="0" y="154"/>
                      </a:cubicBezTo>
                      <a:cubicBezTo>
                        <a:pt x="9" y="153"/>
                        <a:pt x="18" y="145"/>
                        <a:pt x="24" y="133"/>
                      </a:cubicBezTo>
                      <a:cubicBezTo>
                        <a:pt x="27" y="128"/>
                        <a:pt x="29" y="122"/>
                        <a:pt x="31" y="115"/>
                      </a:cubicBezTo>
                      <a:close/>
                    </a:path>
                  </a:pathLst>
                </a:custGeom>
                <a:grpFill/>
                <a:ln>
                  <a:noFill/>
                </a:ln>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50" dirty="0">
                    <a:solidFill>
                      <a:schemeClr val="lt1"/>
                    </a:solidFill>
                    <a:latin typeface="方正正中黑简体" panose="02000000000000000000" pitchFamily="2" charset="-122"/>
                    <a:ea typeface="方正正中黑简体" panose="02000000000000000000" pitchFamily="2" charset="-122"/>
                  </a:endParaRPr>
                </a:p>
              </p:txBody>
            </p:sp>
            <p:sp>
              <p:nvSpPr>
                <p:cNvPr id="34" name="Freeform 49"/>
                <p:cNvSpPr>
                  <a:spLocks noEditPoints="1"/>
                </p:cNvSpPr>
                <p:nvPr/>
              </p:nvSpPr>
              <p:spPr bwMode="auto">
                <a:xfrm>
                  <a:off x="2241942" y="2659193"/>
                  <a:ext cx="239712" cy="579438"/>
                </a:xfrm>
                <a:custGeom>
                  <a:avLst/>
                  <a:gdLst>
                    <a:gd name="T0" fmla="*/ 64 w 64"/>
                    <a:gd name="T1" fmla="*/ 154 h 154"/>
                    <a:gd name="T2" fmla="*/ 64 w 64"/>
                    <a:gd name="T3" fmla="*/ 0 h 154"/>
                    <a:gd name="T4" fmla="*/ 51 w 64"/>
                    <a:gd name="T5" fmla="*/ 0 h 154"/>
                    <a:gd name="T6" fmla="*/ 51 w 64"/>
                    <a:gd name="T7" fmla="*/ 7 h 154"/>
                    <a:gd name="T8" fmla="*/ 17 w 64"/>
                    <a:gd name="T9" fmla="*/ 20 h 154"/>
                    <a:gd name="T10" fmla="*/ 5 w 64"/>
                    <a:gd name="T11" fmla="*/ 47 h 154"/>
                    <a:gd name="T12" fmla="*/ 11 w 64"/>
                    <a:gd name="T13" fmla="*/ 67 h 154"/>
                    <a:gd name="T14" fmla="*/ 25 w 64"/>
                    <a:gd name="T15" fmla="*/ 79 h 154"/>
                    <a:gd name="T16" fmla="*/ 51 w 64"/>
                    <a:gd name="T17" fmla="*/ 88 h 154"/>
                    <a:gd name="T18" fmla="*/ 51 w 64"/>
                    <a:gd name="T19" fmla="*/ 121 h 154"/>
                    <a:gd name="T20" fmla="*/ 42 w 64"/>
                    <a:gd name="T21" fmla="*/ 114 h 154"/>
                    <a:gd name="T22" fmla="*/ 37 w 64"/>
                    <a:gd name="T23" fmla="*/ 101 h 154"/>
                    <a:gd name="T24" fmla="*/ 0 w 64"/>
                    <a:gd name="T25" fmla="*/ 105 h 154"/>
                    <a:gd name="T26" fmla="*/ 5 w 64"/>
                    <a:gd name="T27" fmla="*/ 121 h 154"/>
                    <a:gd name="T28" fmla="*/ 14 w 64"/>
                    <a:gd name="T29" fmla="*/ 133 h 154"/>
                    <a:gd name="T30" fmla="*/ 29 w 64"/>
                    <a:gd name="T31" fmla="*/ 142 h 154"/>
                    <a:gd name="T32" fmla="*/ 51 w 64"/>
                    <a:gd name="T33" fmla="*/ 146 h 154"/>
                    <a:gd name="T34" fmla="*/ 51 w 64"/>
                    <a:gd name="T35" fmla="*/ 154 h 154"/>
                    <a:gd name="T36" fmla="*/ 64 w 64"/>
                    <a:gd name="T37" fmla="*/ 154 h 154"/>
                    <a:gd name="T38" fmla="*/ 43 w 64"/>
                    <a:gd name="T39" fmla="*/ 50 h 154"/>
                    <a:gd name="T40" fmla="*/ 40 w 64"/>
                    <a:gd name="T41" fmla="*/ 43 h 154"/>
                    <a:gd name="T42" fmla="*/ 43 w 64"/>
                    <a:gd name="T43" fmla="*/ 36 h 154"/>
                    <a:gd name="T44" fmla="*/ 51 w 64"/>
                    <a:gd name="T45" fmla="*/ 31 h 154"/>
                    <a:gd name="T46" fmla="*/ 51 w 64"/>
                    <a:gd name="T47" fmla="*/ 55 h 154"/>
                    <a:gd name="T48" fmla="*/ 43 w 64"/>
                    <a:gd name="T49" fmla="*/ 5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 h="154">
                      <a:moveTo>
                        <a:pt x="64" y="154"/>
                      </a:moveTo>
                      <a:cubicBezTo>
                        <a:pt x="64" y="0"/>
                        <a:pt x="64" y="0"/>
                        <a:pt x="64" y="0"/>
                      </a:cubicBezTo>
                      <a:cubicBezTo>
                        <a:pt x="51" y="0"/>
                        <a:pt x="51" y="0"/>
                        <a:pt x="51" y="0"/>
                      </a:cubicBezTo>
                      <a:cubicBezTo>
                        <a:pt x="51" y="7"/>
                        <a:pt x="51" y="7"/>
                        <a:pt x="51" y="7"/>
                      </a:cubicBezTo>
                      <a:cubicBezTo>
                        <a:pt x="36" y="8"/>
                        <a:pt x="24" y="12"/>
                        <a:pt x="17" y="20"/>
                      </a:cubicBezTo>
                      <a:cubicBezTo>
                        <a:pt x="9" y="27"/>
                        <a:pt x="5" y="36"/>
                        <a:pt x="5" y="47"/>
                      </a:cubicBezTo>
                      <a:cubicBezTo>
                        <a:pt x="5" y="55"/>
                        <a:pt x="7" y="62"/>
                        <a:pt x="11" y="67"/>
                      </a:cubicBezTo>
                      <a:cubicBezTo>
                        <a:pt x="15" y="73"/>
                        <a:pt x="19" y="77"/>
                        <a:pt x="25" y="79"/>
                      </a:cubicBezTo>
                      <a:cubicBezTo>
                        <a:pt x="30" y="82"/>
                        <a:pt x="39" y="85"/>
                        <a:pt x="51" y="88"/>
                      </a:cubicBezTo>
                      <a:cubicBezTo>
                        <a:pt x="51" y="121"/>
                        <a:pt x="51" y="121"/>
                        <a:pt x="51" y="121"/>
                      </a:cubicBezTo>
                      <a:cubicBezTo>
                        <a:pt x="47" y="119"/>
                        <a:pt x="44" y="117"/>
                        <a:pt x="42" y="114"/>
                      </a:cubicBezTo>
                      <a:cubicBezTo>
                        <a:pt x="40" y="111"/>
                        <a:pt x="38" y="107"/>
                        <a:pt x="37" y="101"/>
                      </a:cubicBezTo>
                      <a:cubicBezTo>
                        <a:pt x="0" y="105"/>
                        <a:pt x="0" y="105"/>
                        <a:pt x="0" y="105"/>
                      </a:cubicBezTo>
                      <a:cubicBezTo>
                        <a:pt x="1" y="111"/>
                        <a:pt x="3" y="116"/>
                        <a:pt x="5" y="121"/>
                      </a:cubicBezTo>
                      <a:cubicBezTo>
                        <a:pt x="7" y="125"/>
                        <a:pt x="10" y="129"/>
                        <a:pt x="14" y="133"/>
                      </a:cubicBezTo>
                      <a:cubicBezTo>
                        <a:pt x="18" y="137"/>
                        <a:pt x="23" y="140"/>
                        <a:pt x="29" y="142"/>
                      </a:cubicBezTo>
                      <a:cubicBezTo>
                        <a:pt x="35" y="144"/>
                        <a:pt x="42" y="145"/>
                        <a:pt x="51" y="146"/>
                      </a:cubicBezTo>
                      <a:cubicBezTo>
                        <a:pt x="51" y="154"/>
                        <a:pt x="51" y="154"/>
                        <a:pt x="51" y="154"/>
                      </a:cubicBezTo>
                      <a:lnTo>
                        <a:pt x="64" y="154"/>
                      </a:lnTo>
                      <a:close/>
                      <a:moveTo>
                        <a:pt x="43" y="50"/>
                      </a:moveTo>
                      <a:cubicBezTo>
                        <a:pt x="41" y="48"/>
                        <a:pt x="40" y="45"/>
                        <a:pt x="40" y="43"/>
                      </a:cubicBezTo>
                      <a:cubicBezTo>
                        <a:pt x="40" y="40"/>
                        <a:pt x="41" y="38"/>
                        <a:pt x="43" y="36"/>
                      </a:cubicBezTo>
                      <a:cubicBezTo>
                        <a:pt x="44" y="34"/>
                        <a:pt x="47" y="32"/>
                        <a:pt x="51" y="31"/>
                      </a:cubicBezTo>
                      <a:cubicBezTo>
                        <a:pt x="51" y="55"/>
                        <a:pt x="51" y="55"/>
                        <a:pt x="51" y="55"/>
                      </a:cubicBezTo>
                      <a:cubicBezTo>
                        <a:pt x="47" y="53"/>
                        <a:pt x="44" y="52"/>
                        <a:pt x="43" y="50"/>
                      </a:cubicBezTo>
                      <a:close/>
                    </a:path>
                  </a:pathLst>
                </a:custGeom>
                <a:grpFill/>
                <a:ln>
                  <a:noFill/>
                </a:ln>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50" dirty="0">
                    <a:solidFill>
                      <a:schemeClr val="lt1"/>
                    </a:solidFill>
                    <a:latin typeface="方正正中黑简体" panose="02000000000000000000" pitchFamily="2" charset="-122"/>
                    <a:ea typeface="方正正中黑简体" panose="02000000000000000000" pitchFamily="2" charset="-122"/>
                  </a:endParaRPr>
                </a:p>
              </p:txBody>
            </p:sp>
          </p:grpSp>
        </p:grpSp>
        <p:grpSp>
          <p:nvGrpSpPr>
            <p:cNvPr id="60" name="组合 59"/>
            <p:cNvGrpSpPr/>
            <p:nvPr/>
          </p:nvGrpSpPr>
          <p:grpSpPr>
            <a:xfrm>
              <a:off x="3791" y="5467"/>
              <a:ext cx="975" cy="975"/>
              <a:chOff x="3791" y="5467"/>
              <a:chExt cx="975" cy="975"/>
            </a:xfrm>
          </p:grpSpPr>
          <p:sp>
            <p:nvSpPr>
              <p:cNvPr id="26" name="Shape 1395"/>
              <p:cNvSpPr/>
              <p:nvPr/>
            </p:nvSpPr>
            <p:spPr>
              <a:xfrm rot="13500000">
                <a:off x="3791" y="5467"/>
                <a:ext cx="975" cy="975"/>
              </a:xfrm>
              <a:prstGeom prst="roundRect">
                <a:avLst>
                  <a:gd name="adj" fmla="val 32703"/>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350" dirty="0">
                  <a:solidFill>
                    <a:schemeClr val="bg1"/>
                  </a:solidFill>
                  <a:latin typeface="方正正中黑简体" panose="02000000000000000000" pitchFamily="2" charset="-122"/>
                  <a:ea typeface="方正正中黑简体" panose="02000000000000000000" pitchFamily="2" charset="-122"/>
                </a:endParaRPr>
              </a:p>
            </p:txBody>
          </p:sp>
          <p:grpSp>
            <p:nvGrpSpPr>
              <p:cNvPr id="35" name="组合 34"/>
              <p:cNvGrpSpPr/>
              <p:nvPr/>
            </p:nvGrpSpPr>
            <p:grpSpPr>
              <a:xfrm>
                <a:off x="4054" y="5720"/>
                <a:ext cx="427" cy="455"/>
                <a:chOff x="4374801" y="781659"/>
                <a:chExt cx="571499" cy="607975"/>
              </a:xfrm>
              <a:solidFill>
                <a:srgbClr val="07F0F6"/>
              </a:solidFill>
            </p:grpSpPr>
            <p:sp>
              <p:nvSpPr>
                <p:cNvPr id="36" name="Freeform 56"/>
                <p:cNvSpPr/>
                <p:nvPr/>
              </p:nvSpPr>
              <p:spPr bwMode="auto">
                <a:xfrm>
                  <a:off x="4619685" y="1119870"/>
                  <a:ext cx="82549" cy="209549"/>
                </a:xfrm>
                <a:custGeom>
                  <a:avLst/>
                  <a:gdLst>
                    <a:gd name="T0" fmla="*/ 0 w 22"/>
                    <a:gd name="T1" fmla="*/ 28 h 56"/>
                    <a:gd name="T2" fmla="*/ 11 w 22"/>
                    <a:gd name="T3" fmla="*/ 56 h 56"/>
                    <a:gd name="T4" fmla="*/ 22 w 22"/>
                    <a:gd name="T5" fmla="*/ 29 h 56"/>
                    <a:gd name="T6" fmla="*/ 16 w 22"/>
                    <a:gd name="T7" fmla="*/ 9 h 56"/>
                    <a:gd name="T8" fmla="*/ 17 w 22"/>
                    <a:gd name="T9" fmla="*/ 7 h 56"/>
                    <a:gd name="T10" fmla="*/ 17 w 22"/>
                    <a:gd name="T11" fmla="*/ 3 h 56"/>
                    <a:gd name="T12" fmla="*/ 14 w 22"/>
                    <a:gd name="T13" fmla="*/ 0 h 56"/>
                    <a:gd name="T14" fmla="*/ 8 w 22"/>
                    <a:gd name="T15" fmla="*/ 0 h 56"/>
                    <a:gd name="T16" fmla="*/ 5 w 22"/>
                    <a:gd name="T17" fmla="*/ 3 h 56"/>
                    <a:gd name="T18" fmla="*/ 5 w 22"/>
                    <a:gd name="T19" fmla="*/ 7 h 56"/>
                    <a:gd name="T20" fmla="*/ 6 w 22"/>
                    <a:gd name="T21" fmla="*/ 9 h 56"/>
                    <a:gd name="T22" fmla="*/ 0 w 22"/>
                    <a:gd name="T23" fmla="*/ 2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56">
                      <a:moveTo>
                        <a:pt x="0" y="28"/>
                      </a:moveTo>
                      <a:cubicBezTo>
                        <a:pt x="11" y="56"/>
                        <a:pt x="11" y="56"/>
                        <a:pt x="11" y="56"/>
                      </a:cubicBezTo>
                      <a:cubicBezTo>
                        <a:pt x="22" y="29"/>
                        <a:pt x="22" y="29"/>
                        <a:pt x="22" y="29"/>
                      </a:cubicBezTo>
                      <a:cubicBezTo>
                        <a:pt x="16" y="9"/>
                        <a:pt x="16" y="9"/>
                        <a:pt x="16" y="9"/>
                      </a:cubicBezTo>
                      <a:cubicBezTo>
                        <a:pt x="17" y="9"/>
                        <a:pt x="17" y="8"/>
                        <a:pt x="17" y="7"/>
                      </a:cubicBezTo>
                      <a:cubicBezTo>
                        <a:pt x="17" y="3"/>
                        <a:pt x="17" y="3"/>
                        <a:pt x="17" y="3"/>
                      </a:cubicBezTo>
                      <a:cubicBezTo>
                        <a:pt x="17" y="1"/>
                        <a:pt x="16" y="0"/>
                        <a:pt x="14" y="0"/>
                      </a:cubicBezTo>
                      <a:cubicBezTo>
                        <a:pt x="8" y="0"/>
                        <a:pt x="8" y="0"/>
                        <a:pt x="8" y="0"/>
                      </a:cubicBezTo>
                      <a:cubicBezTo>
                        <a:pt x="6" y="0"/>
                        <a:pt x="5" y="1"/>
                        <a:pt x="5" y="3"/>
                      </a:cubicBezTo>
                      <a:cubicBezTo>
                        <a:pt x="5" y="7"/>
                        <a:pt x="5" y="7"/>
                        <a:pt x="5" y="7"/>
                      </a:cubicBezTo>
                      <a:cubicBezTo>
                        <a:pt x="5" y="8"/>
                        <a:pt x="5" y="9"/>
                        <a:pt x="6" y="9"/>
                      </a:cubicBezTo>
                      <a:lnTo>
                        <a:pt x="0" y="28"/>
                      </a:lnTo>
                      <a:close/>
                    </a:path>
                  </a:pathLst>
                </a:custGeom>
                <a:grpFill/>
                <a:ln>
                  <a:noFill/>
                </a:ln>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50" dirty="0">
                    <a:solidFill>
                      <a:schemeClr val="lt1"/>
                    </a:solidFill>
                    <a:latin typeface="方正正中黑简体" panose="02000000000000000000" pitchFamily="2" charset="-122"/>
                    <a:ea typeface="方正正中黑简体" panose="02000000000000000000" pitchFamily="2" charset="-122"/>
                  </a:endParaRPr>
                </a:p>
              </p:txBody>
            </p:sp>
            <p:sp>
              <p:nvSpPr>
                <p:cNvPr id="37" name="Freeform 57"/>
                <p:cNvSpPr/>
                <p:nvPr/>
              </p:nvSpPr>
              <p:spPr bwMode="auto">
                <a:xfrm>
                  <a:off x="4374801" y="1119759"/>
                  <a:ext cx="571499" cy="269875"/>
                </a:xfrm>
                <a:custGeom>
                  <a:avLst/>
                  <a:gdLst>
                    <a:gd name="T0" fmla="*/ 104 w 152"/>
                    <a:gd name="T1" fmla="*/ 0 h 72"/>
                    <a:gd name="T2" fmla="*/ 76 w 152"/>
                    <a:gd name="T3" fmla="*/ 72 h 72"/>
                    <a:gd name="T4" fmla="*/ 48 w 152"/>
                    <a:gd name="T5" fmla="*/ 0 h 72"/>
                    <a:gd name="T6" fmla="*/ 0 w 152"/>
                    <a:gd name="T7" fmla="*/ 72 h 72"/>
                    <a:gd name="T8" fmla="*/ 152 w 152"/>
                    <a:gd name="T9" fmla="*/ 72 h 72"/>
                    <a:gd name="T10" fmla="*/ 104 w 152"/>
                    <a:gd name="T11" fmla="*/ 0 h 72"/>
                  </a:gdLst>
                  <a:ahLst/>
                  <a:cxnLst>
                    <a:cxn ang="0">
                      <a:pos x="T0" y="T1"/>
                    </a:cxn>
                    <a:cxn ang="0">
                      <a:pos x="T2" y="T3"/>
                    </a:cxn>
                    <a:cxn ang="0">
                      <a:pos x="T4" y="T5"/>
                    </a:cxn>
                    <a:cxn ang="0">
                      <a:pos x="T6" y="T7"/>
                    </a:cxn>
                    <a:cxn ang="0">
                      <a:pos x="T8" y="T9"/>
                    </a:cxn>
                    <a:cxn ang="0">
                      <a:pos x="T10" y="T11"/>
                    </a:cxn>
                  </a:cxnLst>
                  <a:rect l="0" t="0" r="r" b="b"/>
                  <a:pathLst>
                    <a:path w="152" h="72">
                      <a:moveTo>
                        <a:pt x="104" y="0"/>
                      </a:moveTo>
                      <a:cubicBezTo>
                        <a:pt x="76" y="72"/>
                        <a:pt x="76" y="72"/>
                        <a:pt x="76" y="72"/>
                      </a:cubicBezTo>
                      <a:cubicBezTo>
                        <a:pt x="48" y="0"/>
                        <a:pt x="48" y="0"/>
                        <a:pt x="48" y="0"/>
                      </a:cubicBezTo>
                      <a:cubicBezTo>
                        <a:pt x="20" y="11"/>
                        <a:pt x="6" y="38"/>
                        <a:pt x="0" y="72"/>
                      </a:cubicBezTo>
                      <a:cubicBezTo>
                        <a:pt x="152" y="72"/>
                        <a:pt x="152" y="72"/>
                        <a:pt x="152" y="72"/>
                      </a:cubicBezTo>
                      <a:cubicBezTo>
                        <a:pt x="147" y="38"/>
                        <a:pt x="133" y="11"/>
                        <a:pt x="104" y="0"/>
                      </a:cubicBezTo>
                      <a:close/>
                    </a:path>
                  </a:pathLst>
                </a:custGeom>
                <a:grpFill/>
                <a:ln>
                  <a:noFill/>
                </a:ln>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50" dirty="0">
                    <a:solidFill>
                      <a:schemeClr val="lt1"/>
                    </a:solidFill>
                    <a:latin typeface="方正正中黑简体" panose="02000000000000000000" pitchFamily="2" charset="-122"/>
                    <a:ea typeface="方正正中黑简体" panose="02000000000000000000" pitchFamily="2" charset="-122"/>
                  </a:endParaRPr>
                </a:p>
              </p:txBody>
            </p:sp>
            <p:sp>
              <p:nvSpPr>
                <p:cNvPr id="38" name="Freeform 58"/>
                <p:cNvSpPr>
                  <a:spLocks noEditPoints="1"/>
                </p:cNvSpPr>
                <p:nvPr/>
              </p:nvSpPr>
              <p:spPr bwMode="auto">
                <a:xfrm>
                  <a:off x="4506691" y="781659"/>
                  <a:ext cx="311150" cy="311149"/>
                </a:xfrm>
                <a:custGeom>
                  <a:avLst/>
                  <a:gdLst>
                    <a:gd name="T0" fmla="*/ 41 w 83"/>
                    <a:gd name="T1" fmla="*/ 0 h 83"/>
                    <a:gd name="T2" fmla="*/ 0 w 83"/>
                    <a:gd name="T3" fmla="*/ 41 h 83"/>
                    <a:gd name="T4" fmla="*/ 41 w 83"/>
                    <a:gd name="T5" fmla="*/ 83 h 83"/>
                    <a:gd name="T6" fmla="*/ 83 w 83"/>
                    <a:gd name="T7" fmla="*/ 41 h 83"/>
                    <a:gd name="T8" fmla="*/ 41 w 83"/>
                    <a:gd name="T9" fmla="*/ 0 h 83"/>
                    <a:gd name="T10" fmla="*/ 41 w 83"/>
                    <a:gd name="T11" fmla="*/ 76 h 83"/>
                    <a:gd name="T12" fmla="*/ 7 w 83"/>
                    <a:gd name="T13" fmla="*/ 43 h 83"/>
                    <a:gd name="T14" fmla="*/ 22 w 83"/>
                    <a:gd name="T15" fmla="*/ 17 h 83"/>
                    <a:gd name="T16" fmla="*/ 63 w 83"/>
                    <a:gd name="T17" fmla="*/ 35 h 83"/>
                    <a:gd name="T18" fmla="*/ 75 w 83"/>
                    <a:gd name="T19" fmla="*/ 34 h 83"/>
                    <a:gd name="T20" fmla="*/ 76 w 83"/>
                    <a:gd name="T21" fmla="*/ 41 h 83"/>
                    <a:gd name="T22" fmla="*/ 41 w 83"/>
                    <a:gd name="T23" fmla="*/ 7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83">
                      <a:moveTo>
                        <a:pt x="41" y="0"/>
                      </a:moveTo>
                      <a:cubicBezTo>
                        <a:pt x="18" y="0"/>
                        <a:pt x="0" y="18"/>
                        <a:pt x="0" y="41"/>
                      </a:cubicBezTo>
                      <a:cubicBezTo>
                        <a:pt x="0" y="64"/>
                        <a:pt x="18" y="83"/>
                        <a:pt x="41" y="83"/>
                      </a:cubicBezTo>
                      <a:cubicBezTo>
                        <a:pt x="64" y="83"/>
                        <a:pt x="83" y="64"/>
                        <a:pt x="83" y="41"/>
                      </a:cubicBezTo>
                      <a:cubicBezTo>
                        <a:pt x="83" y="18"/>
                        <a:pt x="64" y="0"/>
                        <a:pt x="41" y="0"/>
                      </a:cubicBezTo>
                      <a:close/>
                      <a:moveTo>
                        <a:pt x="41" y="76"/>
                      </a:moveTo>
                      <a:cubicBezTo>
                        <a:pt x="23" y="76"/>
                        <a:pt x="8" y="61"/>
                        <a:pt x="7" y="43"/>
                      </a:cubicBezTo>
                      <a:cubicBezTo>
                        <a:pt x="15" y="36"/>
                        <a:pt x="20" y="27"/>
                        <a:pt x="22" y="17"/>
                      </a:cubicBezTo>
                      <a:cubicBezTo>
                        <a:pt x="32" y="28"/>
                        <a:pt x="47" y="35"/>
                        <a:pt x="63" y="35"/>
                      </a:cubicBezTo>
                      <a:cubicBezTo>
                        <a:pt x="67" y="35"/>
                        <a:pt x="71" y="34"/>
                        <a:pt x="75" y="34"/>
                      </a:cubicBezTo>
                      <a:cubicBezTo>
                        <a:pt x="75" y="36"/>
                        <a:pt x="76" y="39"/>
                        <a:pt x="76" y="41"/>
                      </a:cubicBezTo>
                      <a:cubicBezTo>
                        <a:pt x="76" y="60"/>
                        <a:pt x="60" y="76"/>
                        <a:pt x="41" y="76"/>
                      </a:cubicBezTo>
                      <a:close/>
                    </a:path>
                  </a:pathLst>
                </a:custGeom>
                <a:grpFill/>
                <a:ln>
                  <a:noFill/>
                </a:ln>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50" dirty="0">
                    <a:solidFill>
                      <a:schemeClr val="lt1"/>
                    </a:solidFill>
                    <a:latin typeface="方正正中黑简体" panose="02000000000000000000" pitchFamily="2" charset="-122"/>
                    <a:ea typeface="方正正中黑简体" panose="02000000000000000000" pitchFamily="2" charset="-122"/>
                  </a:endParaRPr>
                </a:p>
              </p:txBody>
            </p:sp>
          </p:grpSp>
        </p:grpSp>
        <p:grpSp>
          <p:nvGrpSpPr>
            <p:cNvPr id="61" name="组合 60"/>
            <p:cNvGrpSpPr/>
            <p:nvPr/>
          </p:nvGrpSpPr>
          <p:grpSpPr>
            <a:xfrm>
              <a:off x="9133" y="2839"/>
              <a:ext cx="974" cy="974"/>
              <a:chOff x="9133" y="2839"/>
              <a:chExt cx="974" cy="974"/>
            </a:xfrm>
          </p:grpSpPr>
          <p:grpSp>
            <p:nvGrpSpPr>
              <p:cNvPr id="27" name="组合 26"/>
              <p:cNvGrpSpPr/>
              <p:nvPr/>
            </p:nvGrpSpPr>
            <p:grpSpPr>
              <a:xfrm>
                <a:off x="9451" y="3078"/>
                <a:ext cx="355" cy="402"/>
                <a:chOff x="3616325" y="2795588"/>
                <a:chExt cx="617538" cy="698500"/>
              </a:xfrm>
              <a:solidFill>
                <a:srgbClr val="07F0F6"/>
              </a:solidFill>
            </p:grpSpPr>
            <p:sp>
              <p:nvSpPr>
                <p:cNvPr id="28" name="Freeform 21"/>
                <p:cNvSpPr/>
                <p:nvPr/>
              </p:nvSpPr>
              <p:spPr bwMode="auto">
                <a:xfrm>
                  <a:off x="3857625" y="3351213"/>
                  <a:ext cx="44450" cy="60325"/>
                </a:xfrm>
                <a:custGeom>
                  <a:avLst/>
                  <a:gdLst>
                    <a:gd name="T0" fmla="*/ 6 w 12"/>
                    <a:gd name="T1" fmla="*/ 3 h 16"/>
                    <a:gd name="T2" fmla="*/ 0 w 12"/>
                    <a:gd name="T3" fmla="*/ 4 h 16"/>
                    <a:gd name="T4" fmla="*/ 7 w 12"/>
                    <a:gd name="T5" fmla="*/ 13 h 16"/>
                    <a:gd name="T6" fmla="*/ 10 w 12"/>
                    <a:gd name="T7" fmla="*/ 15 h 16"/>
                    <a:gd name="T8" fmla="*/ 12 w 12"/>
                    <a:gd name="T9" fmla="*/ 11 h 16"/>
                    <a:gd name="T10" fmla="*/ 11 w 12"/>
                    <a:gd name="T11" fmla="*/ 0 h 16"/>
                    <a:gd name="T12" fmla="*/ 6 w 12"/>
                    <a:gd name="T13" fmla="*/ 3 h 16"/>
                  </a:gdLst>
                  <a:ahLst/>
                  <a:cxnLst>
                    <a:cxn ang="0">
                      <a:pos x="T0" y="T1"/>
                    </a:cxn>
                    <a:cxn ang="0">
                      <a:pos x="T2" y="T3"/>
                    </a:cxn>
                    <a:cxn ang="0">
                      <a:pos x="T4" y="T5"/>
                    </a:cxn>
                    <a:cxn ang="0">
                      <a:pos x="T6" y="T7"/>
                    </a:cxn>
                    <a:cxn ang="0">
                      <a:pos x="T8" y="T9"/>
                    </a:cxn>
                    <a:cxn ang="0">
                      <a:pos x="T10" y="T11"/>
                    </a:cxn>
                    <a:cxn ang="0">
                      <a:pos x="T12" y="T13"/>
                    </a:cxn>
                  </a:cxnLst>
                  <a:rect l="0" t="0" r="r" b="b"/>
                  <a:pathLst>
                    <a:path w="12" h="16">
                      <a:moveTo>
                        <a:pt x="6" y="3"/>
                      </a:moveTo>
                      <a:cubicBezTo>
                        <a:pt x="4" y="4"/>
                        <a:pt x="2" y="4"/>
                        <a:pt x="0" y="4"/>
                      </a:cubicBezTo>
                      <a:cubicBezTo>
                        <a:pt x="7" y="13"/>
                        <a:pt x="7" y="13"/>
                        <a:pt x="7" y="13"/>
                      </a:cubicBezTo>
                      <a:cubicBezTo>
                        <a:pt x="8" y="15"/>
                        <a:pt x="9" y="16"/>
                        <a:pt x="10" y="15"/>
                      </a:cubicBezTo>
                      <a:cubicBezTo>
                        <a:pt x="12" y="14"/>
                        <a:pt x="12" y="13"/>
                        <a:pt x="12" y="11"/>
                      </a:cubicBezTo>
                      <a:cubicBezTo>
                        <a:pt x="11" y="0"/>
                        <a:pt x="11" y="0"/>
                        <a:pt x="11" y="0"/>
                      </a:cubicBezTo>
                      <a:cubicBezTo>
                        <a:pt x="9" y="1"/>
                        <a:pt x="8" y="2"/>
                        <a:pt x="6" y="3"/>
                      </a:cubicBezTo>
                      <a:close/>
                    </a:path>
                  </a:pathLst>
                </a:custGeom>
                <a:grpFill/>
                <a:ln>
                  <a:noFill/>
                </a:ln>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50" dirty="0">
                    <a:solidFill>
                      <a:schemeClr val="lt1"/>
                    </a:solidFill>
                    <a:latin typeface="方正正中黑简体" panose="02000000000000000000" pitchFamily="2" charset="-122"/>
                    <a:ea typeface="方正正中黑简体" panose="02000000000000000000" pitchFamily="2" charset="-122"/>
                  </a:endParaRPr>
                </a:p>
              </p:txBody>
            </p:sp>
            <p:sp>
              <p:nvSpPr>
                <p:cNvPr id="29" name="Freeform 22"/>
                <p:cNvSpPr/>
                <p:nvPr/>
              </p:nvSpPr>
              <p:spPr bwMode="auto">
                <a:xfrm>
                  <a:off x="3729038" y="3084513"/>
                  <a:ext cx="180975" cy="271463"/>
                </a:xfrm>
                <a:custGeom>
                  <a:avLst/>
                  <a:gdLst>
                    <a:gd name="T0" fmla="*/ 39 w 48"/>
                    <a:gd name="T1" fmla="*/ 71 h 72"/>
                    <a:gd name="T2" fmla="*/ 47 w 48"/>
                    <a:gd name="T3" fmla="*/ 63 h 72"/>
                    <a:gd name="T4" fmla="*/ 47 w 48"/>
                    <a:gd name="T5" fmla="*/ 54 h 72"/>
                    <a:gd name="T6" fmla="*/ 27 w 48"/>
                    <a:gd name="T7" fmla="*/ 0 h 72"/>
                    <a:gd name="T8" fmla="*/ 0 w 48"/>
                    <a:gd name="T9" fmla="*/ 11 h 72"/>
                    <a:gd name="T10" fmla="*/ 20 w 48"/>
                    <a:gd name="T11" fmla="*/ 63 h 72"/>
                    <a:gd name="T12" fmla="*/ 27 w 48"/>
                    <a:gd name="T13" fmla="*/ 71 h 72"/>
                    <a:gd name="T14" fmla="*/ 39 w 48"/>
                    <a:gd name="T15" fmla="*/ 71 h 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 h="72">
                      <a:moveTo>
                        <a:pt x="39" y="71"/>
                      </a:moveTo>
                      <a:cubicBezTo>
                        <a:pt x="42" y="69"/>
                        <a:pt x="45" y="66"/>
                        <a:pt x="47" y="63"/>
                      </a:cubicBezTo>
                      <a:cubicBezTo>
                        <a:pt x="48" y="60"/>
                        <a:pt x="48" y="56"/>
                        <a:pt x="47" y="54"/>
                      </a:cubicBezTo>
                      <a:cubicBezTo>
                        <a:pt x="27" y="0"/>
                        <a:pt x="27" y="0"/>
                        <a:pt x="27" y="0"/>
                      </a:cubicBezTo>
                      <a:cubicBezTo>
                        <a:pt x="0" y="11"/>
                        <a:pt x="0" y="11"/>
                        <a:pt x="0" y="11"/>
                      </a:cubicBezTo>
                      <a:cubicBezTo>
                        <a:pt x="20" y="63"/>
                        <a:pt x="20" y="63"/>
                        <a:pt x="20" y="63"/>
                      </a:cubicBezTo>
                      <a:cubicBezTo>
                        <a:pt x="21" y="66"/>
                        <a:pt x="24" y="69"/>
                        <a:pt x="27" y="71"/>
                      </a:cubicBezTo>
                      <a:cubicBezTo>
                        <a:pt x="31" y="72"/>
                        <a:pt x="35" y="72"/>
                        <a:pt x="39" y="71"/>
                      </a:cubicBezTo>
                      <a:close/>
                    </a:path>
                  </a:pathLst>
                </a:custGeom>
                <a:grpFill/>
                <a:ln>
                  <a:noFill/>
                </a:ln>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50" dirty="0">
                    <a:solidFill>
                      <a:schemeClr val="lt1"/>
                    </a:solidFill>
                    <a:latin typeface="方正正中黑简体" panose="02000000000000000000" pitchFamily="2" charset="-122"/>
                    <a:ea typeface="方正正中黑简体" panose="02000000000000000000" pitchFamily="2" charset="-122"/>
                  </a:endParaRPr>
                </a:p>
              </p:txBody>
            </p:sp>
            <p:sp>
              <p:nvSpPr>
                <p:cNvPr id="30" name="Freeform 23"/>
                <p:cNvSpPr>
                  <a:spLocks noEditPoints="1"/>
                </p:cNvSpPr>
                <p:nvPr/>
              </p:nvSpPr>
              <p:spPr bwMode="auto">
                <a:xfrm>
                  <a:off x="3616325" y="2795588"/>
                  <a:ext cx="211138" cy="307975"/>
                </a:xfrm>
                <a:custGeom>
                  <a:avLst/>
                  <a:gdLst>
                    <a:gd name="T0" fmla="*/ 33 w 56"/>
                    <a:gd name="T1" fmla="*/ 13 h 82"/>
                    <a:gd name="T2" fmla="*/ 12 w 56"/>
                    <a:gd name="T3" fmla="*/ 4 h 82"/>
                    <a:gd name="T4" fmla="*/ 3 w 56"/>
                    <a:gd name="T5" fmla="*/ 24 h 82"/>
                    <a:gd name="T6" fmla="*/ 26 w 56"/>
                    <a:gd name="T7" fmla="*/ 82 h 82"/>
                    <a:gd name="T8" fmla="*/ 56 w 56"/>
                    <a:gd name="T9" fmla="*/ 71 h 82"/>
                    <a:gd name="T10" fmla="*/ 33 w 56"/>
                    <a:gd name="T11" fmla="*/ 13 h 82"/>
                    <a:gd name="T12" fmla="*/ 35 w 56"/>
                    <a:gd name="T13" fmla="*/ 62 h 82"/>
                    <a:gd name="T14" fmla="*/ 30 w 56"/>
                    <a:gd name="T15" fmla="*/ 60 h 82"/>
                    <a:gd name="T16" fmla="*/ 15 w 56"/>
                    <a:gd name="T17" fmla="*/ 20 h 82"/>
                    <a:gd name="T18" fmla="*/ 17 w 56"/>
                    <a:gd name="T19" fmla="*/ 15 h 82"/>
                    <a:gd name="T20" fmla="*/ 22 w 56"/>
                    <a:gd name="T21" fmla="*/ 17 h 82"/>
                    <a:gd name="T22" fmla="*/ 38 w 56"/>
                    <a:gd name="T23" fmla="*/ 57 h 82"/>
                    <a:gd name="T24" fmla="*/ 35 w 56"/>
                    <a:gd name="T25" fmla="*/ 6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82">
                      <a:moveTo>
                        <a:pt x="33" y="13"/>
                      </a:moveTo>
                      <a:cubicBezTo>
                        <a:pt x="30" y="4"/>
                        <a:pt x="21" y="0"/>
                        <a:pt x="12" y="4"/>
                      </a:cubicBezTo>
                      <a:cubicBezTo>
                        <a:pt x="4" y="7"/>
                        <a:pt x="0" y="16"/>
                        <a:pt x="3" y="24"/>
                      </a:cubicBezTo>
                      <a:cubicBezTo>
                        <a:pt x="26" y="82"/>
                        <a:pt x="26" y="82"/>
                        <a:pt x="26" y="82"/>
                      </a:cubicBezTo>
                      <a:cubicBezTo>
                        <a:pt x="56" y="71"/>
                        <a:pt x="56" y="71"/>
                        <a:pt x="56" y="71"/>
                      </a:cubicBezTo>
                      <a:lnTo>
                        <a:pt x="33" y="13"/>
                      </a:lnTo>
                      <a:close/>
                      <a:moveTo>
                        <a:pt x="35" y="62"/>
                      </a:moveTo>
                      <a:cubicBezTo>
                        <a:pt x="33" y="63"/>
                        <a:pt x="31" y="62"/>
                        <a:pt x="30" y="60"/>
                      </a:cubicBezTo>
                      <a:cubicBezTo>
                        <a:pt x="15" y="20"/>
                        <a:pt x="15" y="20"/>
                        <a:pt x="15" y="20"/>
                      </a:cubicBezTo>
                      <a:cubicBezTo>
                        <a:pt x="14" y="18"/>
                        <a:pt x="15" y="16"/>
                        <a:pt x="17" y="15"/>
                      </a:cubicBezTo>
                      <a:cubicBezTo>
                        <a:pt x="19" y="14"/>
                        <a:pt x="21" y="15"/>
                        <a:pt x="22" y="17"/>
                      </a:cubicBezTo>
                      <a:cubicBezTo>
                        <a:pt x="38" y="57"/>
                        <a:pt x="38" y="57"/>
                        <a:pt x="38" y="57"/>
                      </a:cubicBezTo>
                      <a:cubicBezTo>
                        <a:pt x="38" y="59"/>
                        <a:pt x="37" y="62"/>
                        <a:pt x="35" y="62"/>
                      </a:cubicBezTo>
                      <a:close/>
                    </a:path>
                  </a:pathLst>
                </a:custGeom>
                <a:grpFill/>
                <a:ln>
                  <a:noFill/>
                </a:ln>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50" dirty="0">
                    <a:solidFill>
                      <a:schemeClr val="lt1"/>
                    </a:solidFill>
                    <a:latin typeface="方正正中黑简体" panose="02000000000000000000" pitchFamily="2" charset="-122"/>
                    <a:ea typeface="方正正中黑简体" panose="02000000000000000000" pitchFamily="2" charset="-122"/>
                  </a:endParaRPr>
                </a:p>
              </p:txBody>
            </p:sp>
            <p:sp>
              <p:nvSpPr>
                <p:cNvPr id="31" name="Freeform 24"/>
                <p:cNvSpPr>
                  <a:spLocks noEditPoints="1"/>
                </p:cNvSpPr>
                <p:nvPr/>
              </p:nvSpPr>
              <p:spPr bwMode="auto">
                <a:xfrm>
                  <a:off x="3835400" y="3092450"/>
                  <a:ext cx="398463" cy="401638"/>
                </a:xfrm>
                <a:custGeom>
                  <a:avLst/>
                  <a:gdLst>
                    <a:gd name="T0" fmla="*/ 79 w 106"/>
                    <a:gd name="T1" fmla="*/ 33 h 107"/>
                    <a:gd name="T2" fmla="*/ 83 w 106"/>
                    <a:gd name="T3" fmla="*/ 29 h 107"/>
                    <a:gd name="T4" fmla="*/ 79 w 106"/>
                    <a:gd name="T5" fmla="*/ 25 h 107"/>
                    <a:gd name="T6" fmla="*/ 59 w 106"/>
                    <a:gd name="T7" fmla="*/ 25 h 107"/>
                    <a:gd name="T8" fmla="*/ 56 w 106"/>
                    <a:gd name="T9" fmla="*/ 29 h 107"/>
                    <a:gd name="T10" fmla="*/ 59 w 106"/>
                    <a:gd name="T11" fmla="*/ 33 h 107"/>
                    <a:gd name="T12" fmla="*/ 79 w 106"/>
                    <a:gd name="T13" fmla="*/ 33 h 107"/>
                    <a:gd name="T14" fmla="*/ 79 w 106"/>
                    <a:gd name="T15" fmla="*/ 74 h 107"/>
                    <a:gd name="T16" fmla="*/ 45 w 106"/>
                    <a:gd name="T17" fmla="*/ 74 h 107"/>
                    <a:gd name="T18" fmla="*/ 41 w 106"/>
                    <a:gd name="T19" fmla="*/ 78 h 107"/>
                    <a:gd name="T20" fmla="*/ 45 w 106"/>
                    <a:gd name="T21" fmla="*/ 81 h 107"/>
                    <a:gd name="T22" fmla="*/ 79 w 106"/>
                    <a:gd name="T23" fmla="*/ 81 h 107"/>
                    <a:gd name="T24" fmla="*/ 83 w 106"/>
                    <a:gd name="T25" fmla="*/ 78 h 107"/>
                    <a:gd name="T26" fmla="*/ 79 w 106"/>
                    <a:gd name="T27" fmla="*/ 74 h 107"/>
                    <a:gd name="T28" fmla="*/ 33 w 106"/>
                    <a:gd name="T29" fmla="*/ 53 h 107"/>
                    <a:gd name="T30" fmla="*/ 37 w 106"/>
                    <a:gd name="T31" fmla="*/ 57 h 107"/>
                    <a:gd name="T32" fmla="*/ 79 w 106"/>
                    <a:gd name="T33" fmla="*/ 57 h 107"/>
                    <a:gd name="T34" fmla="*/ 83 w 106"/>
                    <a:gd name="T35" fmla="*/ 53 h 107"/>
                    <a:gd name="T36" fmla="*/ 79 w 106"/>
                    <a:gd name="T37" fmla="*/ 50 h 107"/>
                    <a:gd name="T38" fmla="*/ 37 w 106"/>
                    <a:gd name="T39" fmla="*/ 50 h 107"/>
                    <a:gd name="T40" fmla="*/ 33 w 106"/>
                    <a:gd name="T41" fmla="*/ 53 h 107"/>
                    <a:gd name="T42" fmla="*/ 90 w 106"/>
                    <a:gd name="T43" fmla="*/ 0 h 107"/>
                    <a:gd name="T44" fmla="*/ 11 w 106"/>
                    <a:gd name="T45" fmla="*/ 0 h 107"/>
                    <a:gd name="T46" fmla="*/ 14 w 106"/>
                    <a:gd name="T47" fmla="*/ 9 h 107"/>
                    <a:gd name="T48" fmla="*/ 90 w 106"/>
                    <a:gd name="T49" fmla="*/ 9 h 107"/>
                    <a:gd name="T50" fmla="*/ 97 w 106"/>
                    <a:gd name="T51" fmla="*/ 15 h 107"/>
                    <a:gd name="T52" fmla="*/ 97 w 106"/>
                    <a:gd name="T53" fmla="*/ 92 h 107"/>
                    <a:gd name="T54" fmla="*/ 90 w 106"/>
                    <a:gd name="T55" fmla="*/ 98 h 107"/>
                    <a:gd name="T56" fmla="*/ 4 w 106"/>
                    <a:gd name="T57" fmla="*/ 98 h 107"/>
                    <a:gd name="T58" fmla="*/ 0 w 106"/>
                    <a:gd name="T59" fmla="*/ 103 h 107"/>
                    <a:gd name="T60" fmla="*/ 4 w 106"/>
                    <a:gd name="T61" fmla="*/ 107 h 107"/>
                    <a:gd name="T62" fmla="*/ 90 w 106"/>
                    <a:gd name="T63" fmla="*/ 107 h 107"/>
                    <a:gd name="T64" fmla="*/ 106 w 106"/>
                    <a:gd name="T65" fmla="*/ 92 h 107"/>
                    <a:gd name="T66" fmla="*/ 106 w 106"/>
                    <a:gd name="T67" fmla="*/ 15 h 107"/>
                    <a:gd name="T68" fmla="*/ 90 w 106"/>
                    <a:gd name="T69"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6" h="107">
                      <a:moveTo>
                        <a:pt x="79" y="33"/>
                      </a:moveTo>
                      <a:cubicBezTo>
                        <a:pt x="81" y="33"/>
                        <a:pt x="83" y="31"/>
                        <a:pt x="83" y="29"/>
                      </a:cubicBezTo>
                      <a:cubicBezTo>
                        <a:pt x="83" y="27"/>
                        <a:pt x="81" y="25"/>
                        <a:pt x="79" y="25"/>
                      </a:cubicBezTo>
                      <a:cubicBezTo>
                        <a:pt x="59" y="25"/>
                        <a:pt x="59" y="25"/>
                        <a:pt x="59" y="25"/>
                      </a:cubicBezTo>
                      <a:cubicBezTo>
                        <a:pt x="57" y="25"/>
                        <a:pt x="56" y="27"/>
                        <a:pt x="56" y="29"/>
                      </a:cubicBezTo>
                      <a:cubicBezTo>
                        <a:pt x="56" y="31"/>
                        <a:pt x="57" y="33"/>
                        <a:pt x="59" y="33"/>
                      </a:cubicBezTo>
                      <a:lnTo>
                        <a:pt x="79" y="33"/>
                      </a:lnTo>
                      <a:close/>
                      <a:moveTo>
                        <a:pt x="79" y="74"/>
                      </a:moveTo>
                      <a:cubicBezTo>
                        <a:pt x="45" y="74"/>
                        <a:pt x="45" y="74"/>
                        <a:pt x="45" y="74"/>
                      </a:cubicBezTo>
                      <a:cubicBezTo>
                        <a:pt x="43" y="74"/>
                        <a:pt x="41" y="76"/>
                        <a:pt x="41" y="78"/>
                      </a:cubicBezTo>
                      <a:cubicBezTo>
                        <a:pt x="41" y="80"/>
                        <a:pt x="43" y="81"/>
                        <a:pt x="45" y="81"/>
                      </a:cubicBezTo>
                      <a:cubicBezTo>
                        <a:pt x="79" y="81"/>
                        <a:pt x="79" y="81"/>
                        <a:pt x="79" y="81"/>
                      </a:cubicBezTo>
                      <a:cubicBezTo>
                        <a:pt x="81" y="81"/>
                        <a:pt x="83" y="80"/>
                        <a:pt x="83" y="78"/>
                      </a:cubicBezTo>
                      <a:cubicBezTo>
                        <a:pt x="83" y="76"/>
                        <a:pt x="81" y="74"/>
                        <a:pt x="79" y="74"/>
                      </a:cubicBezTo>
                      <a:close/>
                      <a:moveTo>
                        <a:pt x="33" y="53"/>
                      </a:moveTo>
                      <a:cubicBezTo>
                        <a:pt x="33" y="55"/>
                        <a:pt x="35" y="57"/>
                        <a:pt x="37" y="57"/>
                      </a:cubicBezTo>
                      <a:cubicBezTo>
                        <a:pt x="79" y="57"/>
                        <a:pt x="79" y="57"/>
                        <a:pt x="79" y="57"/>
                      </a:cubicBezTo>
                      <a:cubicBezTo>
                        <a:pt x="81" y="57"/>
                        <a:pt x="83" y="55"/>
                        <a:pt x="83" y="53"/>
                      </a:cubicBezTo>
                      <a:cubicBezTo>
                        <a:pt x="83" y="51"/>
                        <a:pt x="81" y="50"/>
                        <a:pt x="79" y="50"/>
                      </a:cubicBezTo>
                      <a:cubicBezTo>
                        <a:pt x="37" y="50"/>
                        <a:pt x="37" y="50"/>
                        <a:pt x="37" y="50"/>
                      </a:cubicBezTo>
                      <a:cubicBezTo>
                        <a:pt x="35" y="50"/>
                        <a:pt x="33" y="51"/>
                        <a:pt x="33" y="53"/>
                      </a:cubicBezTo>
                      <a:close/>
                      <a:moveTo>
                        <a:pt x="90" y="0"/>
                      </a:moveTo>
                      <a:cubicBezTo>
                        <a:pt x="11" y="0"/>
                        <a:pt x="11" y="0"/>
                        <a:pt x="11" y="0"/>
                      </a:cubicBezTo>
                      <a:cubicBezTo>
                        <a:pt x="14" y="9"/>
                        <a:pt x="14" y="9"/>
                        <a:pt x="14" y="9"/>
                      </a:cubicBezTo>
                      <a:cubicBezTo>
                        <a:pt x="90" y="9"/>
                        <a:pt x="90" y="9"/>
                        <a:pt x="90" y="9"/>
                      </a:cubicBezTo>
                      <a:cubicBezTo>
                        <a:pt x="94" y="9"/>
                        <a:pt x="97" y="11"/>
                        <a:pt x="97" y="15"/>
                      </a:cubicBezTo>
                      <a:cubicBezTo>
                        <a:pt x="97" y="92"/>
                        <a:pt x="97" y="92"/>
                        <a:pt x="97" y="92"/>
                      </a:cubicBezTo>
                      <a:cubicBezTo>
                        <a:pt x="97" y="96"/>
                        <a:pt x="94" y="98"/>
                        <a:pt x="90" y="98"/>
                      </a:cubicBezTo>
                      <a:cubicBezTo>
                        <a:pt x="4" y="98"/>
                        <a:pt x="4" y="98"/>
                        <a:pt x="4" y="98"/>
                      </a:cubicBezTo>
                      <a:cubicBezTo>
                        <a:pt x="2" y="98"/>
                        <a:pt x="0" y="100"/>
                        <a:pt x="0" y="103"/>
                      </a:cubicBezTo>
                      <a:cubicBezTo>
                        <a:pt x="0" y="105"/>
                        <a:pt x="2" y="107"/>
                        <a:pt x="4" y="107"/>
                      </a:cubicBezTo>
                      <a:cubicBezTo>
                        <a:pt x="90" y="107"/>
                        <a:pt x="90" y="107"/>
                        <a:pt x="90" y="107"/>
                      </a:cubicBezTo>
                      <a:cubicBezTo>
                        <a:pt x="99" y="107"/>
                        <a:pt x="106" y="101"/>
                        <a:pt x="106" y="92"/>
                      </a:cubicBezTo>
                      <a:cubicBezTo>
                        <a:pt x="106" y="15"/>
                        <a:pt x="106" y="15"/>
                        <a:pt x="106" y="15"/>
                      </a:cubicBezTo>
                      <a:cubicBezTo>
                        <a:pt x="106" y="6"/>
                        <a:pt x="99" y="0"/>
                        <a:pt x="90" y="0"/>
                      </a:cubicBezTo>
                      <a:close/>
                    </a:path>
                  </a:pathLst>
                </a:custGeom>
                <a:grpFill/>
                <a:ln>
                  <a:noFill/>
                </a:ln>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50" dirty="0">
                    <a:solidFill>
                      <a:schemeClr val="lt1"/>
                    </a:solidFill>
                    <a:latin typeface="方正正中黑简体" panose="02000000000000000000" pitchFamily="2" charset="-122"/>
                    <a:ea typeface="方正正中黑简体" panose="02000000000000000000" pitchFamily="2" charset="-122"/>
                  </a:endParaRPr>
                </a:p>
              </p:txBody>
            </p:sp>
          </p:grpSp>
          <p:sp>
            <p:nvSpPr>
              <p:cNvPr id="45" name="Shape 1384"/>
              <p:cNvSpPr/>
              <p:nvPr/>
            </p:nvSpPr>
            <p:spPr>
              <a:xfrm rot="13500000">
                <a:off x="9133" y="2839"/>
                <a:ext cx="975" cy="975"/>
              </a:xfrm>
              <a:prstGeom prst="roundRect">
                <a:avLst>
                  <a:gd name="adj" fmla="val 32703"/>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350" dirty="0">
                  <a:solidFill>
                    <a:schemeClr val="bg1"/>
                  </a:solidFill>
                  <a:latin typeface="方正正中黑简体" panose="02000000000000000000" pitchFamily="2" charset="-122"/>
                  <a:ea typeface="方正正中黑简体" panose="02000000000000000000" pitchFamily="2" charset="-122"/>
                </a:endParaRPr>
              </a:p>
            </p:txBody>
          </p:sp>
        </p:grpSp>
        <p:grpSp>
          <p:nvGrpSpPr>
            <p:cNvPr id="62" name="组合 61"/>
            <p:cNvGrpSpPr/>
            <p:nvPr/>
          </p:nvGrpSpPr>
          <p:grpSpPr>
            <a:xfrm>
              <a:off x="9325" y="5458"/>
              <a:ext cx="975" cy="975"/>
              <a:chOff x="9325" y="5458"/>
              <a:chExt cx="975" cy="975"/>
            </a:xfrm>
          </p:grpSpPr>
          <p:grpSp>
            <p:nvGrpSpPr>
              <p:cNvPr id="39" name="组合 38"/>
              <p:cNvGrpSpPr/>
              <p:nvPr/>
            </p:nvGrpSpPr>
            <p:grpSpPr>
              <a:xfrm>
                <a:off x="9660" y="5709"/>
                <a:ext cx="307" cy="480"/>
                <a:chOff x="3980457" y="4389835"/>
                <a:chExt cx="405356" cy="631399"/>
              </a:xfrm>
              <a:solidFill>
                <a:srgbClr val="07F0F6"/>
              </a:solidFill>
            </p:grpSpPr>
            <p:sp>
              <p:nvSpPr>
                <p:cNvPr id="40" name="Freeform 59"/>
                <p:cNvSpPr/>
                <p:nvPr/>
              </p:nvSpPr>
              <p:spPr bwMode="auto">
                <a:xfrm>
                  <a:off x="4140926" y="4614179"/>
                  <a:ext cx="74613" cy="233362"/>
                </a:xfrm>
                <a:custGeom>
                  <a:avLst/>
                  <a:gdLst>
                    <a:gd name="T0" fmla="*/ 20 w 20"/>
                    <a:gd name="T1" fmla="*/ 57 h 62"/>
                    <a:gd name="T2" fmla="*/ 15 w 20"/>
                    <a:gd name="T3" fmla="*/ 62 h 62"/>
                    <a:gd name="T4" fmla="*/ 5 w 20"/>
                    <a:gd name="T5" fmla="*/ 62 h 62"/>
                    <a:gd name="T6" fmla="*/ 0 w 20"/>
                    <a:gd name="T7" fmla="*/ 57 h 62"/>
                    <a:gd name="T8" fmla="*/ 0 w 20"/>
                    <a:gd name="T9" fmla="*/ 5 h 62"/>
                    <a:gd name="T10" fmla="*/ 5 w 20"/>
                    <a:gd name="T11" fmla="*/ 0 h 62"/>
                    <a:gd name="T12" fmla="*/ 15 w 20"/>
                    <a:gd name="T13" fmla="*/ 0 h 62"/>
                    <a:gd name="T14" fmla="*/ 20 w 20"/>
                    <a:gd name="T15" fmla="*/ 5 h 62"/>
                    <a:gd name="T16" fmla="*/ 20 w 20"/>
                    <a:gd name="T1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62">
                      <a:moveTo>
                        <a:pt x="20" y="57"/>
                      </a:moveTo>
                      <a:cubicBezTo>
                        <a:pt x="20" y="60"/>
                        <a:pt x="17" y="62"/>
                        <a:pt x="15" y="62"/>
                      </a:cubicBezTo>
                      <a:cubicBezTo>
                        <a:pt x="5" y="62"/>
                        <a:pt x="5" y="62"/>
                        <a:pt x="5" y="62"/>
                      </a:cubicBezTo>
                      <a:cubicBezTo>
                        <a:pt x="2" y="62"/>
                        <a:pt x="0" y="60"/>
                        <a:pt x="0" y="57"/>
                      </a:cubicBezTo>
                      <a:cubicBezTo>
                        <a:pt x="0" y="5"/>
                        <a:pt x="0" y="5"/>
                        <a:pt x="0" y="5"/>
                      </a:cubicBezTo>
                      <a:cubicBezTo>
                        <a:pt x="0" y="2"/>
                        <a:pt x="2" y="0"/>
                        <a:pt x="5" y="0"/>
                      </a:cubicBezTo>
                      <a:cubicBezTo>
                        <a:pt x="15" y="0"/>
                        <a:pt x="15" y="0"/>
                        <a:pt x="15" y="0"/>
                      </a:cubicBezTo>
                      <a:cubicBezTo>
                        <a:pt x="17" y="0"/>
                        <a:pt x="20" y="2"/>
                        <a:pt x="20" y="5"/>
                      </a:cubicBezTo>
                      <a:lnTo>
                        <a:pt x="20" y="57"/>
                      </a:lnTo>
                      <a:close/>
                    </a:path>
                  </a:pathLst>
                </a:custGeom>
                <a:grpFill/>
                <a:ln>
                  <a:noFill/>
                </a:ln>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50" dirty="0">
                    <a:solidFill>
                      <a:schemeClr val="lt1"/>
                    </a:solidFill>
                    <a:latin typeface="方正正中黑简体" panose="02000000000000000000" pitchFamily="2" charset="-122"/>
                    <a:ea typeface="方正正中黑简体" panose="02000000000000000000" pitchFamily="2" charset="-122"/>
                  </a:endParaRPr>
                </a:p>
              </p:txBody>
            </p:sp>
            <p:sp>
              <p:nvSpPr>
                <p:cNvPr id="41" name="Freeform 60"/>
                <p:cNvSpPr/>
                <p:nvPr/>
              </p:nvSpPr>
              <p:spPr bwMode="auto">
                <a:xfrm>
                  <a:off x="4234790" y="4539564"/>
                  <a:ext cx="74614" cy="307977"/>
                </a:xfrm>
                <a:custGeom>
                  <a:avLst/>
                  <a:gdLst>
                    <a:gd name="T0" fmla="*/ 20 w 20"/>
                    <a:gd name="T1" fmla="*/ 77 h 82"/>
                    <a:gd name="T2" fmla="*/ 15 w 20"/>
                    <a:gd name="T3" fmla="*/ 82 h 82"/>
                    <a:gd name="T4" fmla="*/ 5 w 20"/>
                    <a:gd name="T5" fmla="*/ 82 h 82"/>
                    <a:gd name="T6" fmla="*/ 0 w 20"/>
                    <a:gd name="T7" fmla="*/ 77 h 82"/>
                    <a:gd name="T8" fmla="*/ 0 w 20"/>
                    <a:gd name="T9" fmla="*/ 5 h 82"/>
                    <a:gd name="T10" fmla="*/ 5 w 20"/>
                    <a:gd name="T11" fmla="*/ 0 h 82"/>
                    <a:gd name="T12" fmla="*/ 15 w 20"/>
                    <a:gd name="T13" fmla="*/ 0 h 82"/>
                    <a:gd name="T14" fmla="*/ 20 w 20"/>
                    <a:gd name="T15" fmla="*/ 5 h 82"/>
                    <a:gd name="T16" fmla="*/ 20 w 20"/>
                    <a:gd name="T17" fmla="*/ 77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82">
                      <a:moveTo>
                        <a:pt x="20" y="77"/>
                      </a:moveTo>
                      <a:cubicBezTo>
                        <a:pt x="20" y="80"/>
                        <a:pt x="17" y="82"/>
                        <a:pt x="15" y="82"/>
                      </a:cubicBezTo>
                      <a:cubicBezTo>
                        <a:pt x="5" y="82"/>
                        <a:pt x="5" y="82"/>
                        <a:pt x="5" y="82"/>
                      </a:cubicBezTo>
                      <a:cubicBezTo>
                        <a:pt x="2" y="82"/>
                        <a:pt x="0" y="80"/>
                        <a:pt x="0" y="77"/>
                      </a:cubicBezTo>
                      <a:cubicBezTo>
                        <a:pt x="0" y="5"/>
                        <a:pt x="0" y="5"/>
                        <a:pt x="0" y="5"/>
                      </a:cubicBezTo>
                      <a:cubicBezTo>
                        <a:pt x="0" y="2"/>
                        <a:pt x="2" y="0"/>
                        <a:pt x="5" y="0"/>
                      </a:cubicBezTo>
                      <a:cubicBezTo>
                        <a:pt x="15" y="0"/>
                        <a:pt x="15" y="0"/>
                        <a:pt x="15" y="0"/>
                      </a:cubicBezTo>
                      <a:cubicBezTo>
                        <a:pt x="17" y="0"/>
                        <a:pt x="20" y="2"/>
                        <a:pt x="20" y="5"/>
                      </a:cubicBezTo>
                      <a:lnTo>
                        <a:pt x="20" y="77"/>
                      </a:lnTo>
                      <a:close/>
                    </a:path>
                  </a:pathLst>
                </a:custGeom>
                <a:grpFill/>
                <a:ln>
                  <a:noFill/>
                </a:ln>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50" dirty="0">
                    <a:solidFill>
                      <a:schemeClr val="lt1"/>
                    </a:solidFill>
                    <a:latin typeface="方正正中黑简体" panose="02000000000000000000" pitchFamily="2" charset="-122"/>
                    <a:ea typeface="方正正中黑简体" panose="02000000000000000000" pitchFamily="2" charset="-122"/>
                  </a:endParaRPr>
                </a:p>
              </p:txBody>
            </p:sp>
            <p:sp>
              <p:nvSpPr>
                <p:cNvPr id="42" name="Freeform 61"/>
                <p:cNvSpPr>
                  <a:spLocks noEditPoints="1"/>
                </p:cNvSpPr>
                <p:nvPr/>
              </p:nvSpPr>
              <p:spPr bwMode="auto">
                <a:xfrm>
                  <a:off x="3980457" y="4389835"/>
                  <a:ext cx="405356" cy="631399"/>
                </a:xfrm>
                <a:custGeom>
                  <a:avLst/>
                  <a:gdLst>
                    <a:gd name="T0" fmla="*/ 94 w 108"/>
                    <a:gd name="T1" fmla="*/ 0 h 168"/>
                    <a:gd name="T2" fmla="*/ 15 w 108"/>
                    <a:gd name="T3" fmla="*/ 0 h 168"/>
                    <a:gd name="T4" fmla="*/ 0 w 108"/>
                    <a:gd name="T5" fmla="*/ 16 h 168"/>
                    <a:gd name="T6" fmla="*/ 0 w 108"/>
                    <a:gd name="T7" fmla="*/ 152 h 168"/>
                    <a:gd name="T8" fmla="*/ 15 w 108"/>
                    <a:gd name="T9" fmla="*/ 168 h 168"/>
                    <a:gd name="T10" fmla="*/ 94 w 108"/>
                    <a:gd name="T11" fmla="*/ 168 h 168"/>
                    <a:gd name="T12" fmla="*/ 108 w 108"/>
                    <a:gd name="T13" fmla="*/ 152 h 168"/>
                    <a:gd name="T14" fmla="*/ 108 w 108"/>
                    <a:gd name="T15" fmla="*/ 16 h 168"/>
                    <a:gd name="T16" fmla="*/ 94 w 108"/>
                    <a:gd name="T17" fmla="*/ 0 h 168"/>
                    <a:gd name="T18" fmla="*/ 31 w 108"/>
                    <a:gd name="T19" fmla="*/ 152 h 168"/>
                    <a:gd name="T20" fmla="*/ 16 w 108"/>
                    <a:gd name="T21" fmla="*/ 152 h 168"/>
                    <a:gd name="T22" fmla="*/ 12 w 108"/>
                    <a:gd name="T23" fmla="*/ 148 h 168"/>
                    <a:gd name="T24" fmla="*/ 16 w 108"/>
                    <a:gd name="T25" fmla="*/ 145 h 168"/>
                    <a:gd name="T26" fmla="*/ 31 w 108"/>
                    <a:gd name="T27" fmla="*/ 145 h 168"/>
                    <a:gd name="T28" fmla="*/ 34 w 108"/>
                    <a:gd name="T29" fmla="*/ 148 h 168"/>
                    <a:gd name="T30" fmla="*/ 31 w 108"/>
                    <a:gd name="T31" fmla="*/ 152 h 168"/>
                    <a:gd name="T32" fmla="*/ 54 w 108"/>
                    <a:gd name="T33" fmla="*/ 159 h 168"/>
                    <a:gd name="T34" fmla="*/ 44 w 108"/>
                    <a:gd name="T35" fmla="*/ 148 h 168"/>
                    <a:gd name="T36" fmla="*/ 54 w 108"/>
                    <a:gd name="T37" fmla="*/ 138 h 168"/>
                    <a:gd name="T38" fmla="*/ 65 w 108"/>
                    <a:gd name="T39" fmla="*/ 148 h 168"/>
                    <a:gd name="T40" fmla="*/ 54 w 108"/>
                    <a:gd name="T41" fmla="*/ 159 h 168"/>
                    <a:gd name="T42" fmla="*/ 92 w 108"/>
                    <a:gd name="T43" fmla="*/ 152 h 168"/>
                    <a:gd name="T44" fmla="*/ 77 w 108"/>
                    <a:gd name="T45" fmla="*/ 152 h 168"/>
                    <a:gd name="T46" fmla="*/ 74 w 108"/>
                    <a:gd name="T47" fmla="*/ 148 h 168"/>
                    <a:gd name="T48" fmla="*/ 77 w 108"/>
                    <a:gd name="T49" fmla="*/ 145 h 168"/>
                    <a:gd name="T50" fmla="*/ 92 w 108"/>
                    <a:gd name="T51" fmla="*/ 145 h 168"/>
                    <a:gd name="T52" fmla="*/ 96 w 108"/>
                    <a:gd name="T53" fmla="*/ 148 h 168"/>
                    <a:gd name="T54" fmla="*/ 92 w 108"/>
                    <a:gd name="T55" fmla="*/ 152 h 168"/>
                    <a:gd name="T56" fmla="*/ 97 w 108"/>
                    <a:gd name="T57" fmla="*/ 123 h 168"/>
                    <a:gd name="T58" fmla="*/ 93 w 108"/>
                    <a:gd name="T59" fmla="*/ 128 h 168"/>
                    <a:gd name="T60" fmla="*/ 16 w 108"/>
                    <a:gd name="T61" fmla="*/ 128 h 168"/>
                    <a:gd name="T62" fmla="*/ 12 w 108"/>
                    <a:gd name="T63" fmla="*/ 123 h 168"/>
                    <a:gd name="T64" fmla="*/ 12 w 108"/>
                    <a:gd name="T65" fmla="*/ 18 h 168"/>
                    <a:gd name="T66" fmla="*/ 16 w 108"/>
                    <a:gd name="T67" fmla="*/ 13 h 168"/>
                    <a:gd name="T68" fmla="*/ 93 w 108"/>
                    <a:gd name="T69" fmla="*/ 13 h 168"/>
                    <a:gd name="T70" fmla="*/ 97 w 108"/>
                    <a:gd name="T71" fmla="*/ 18 h 168"/>
                    <a:gd name="T72" fmla="*/ 97 w 108"/>
                    <a:gd name="T73" fmla="*/ 123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8" h="168">
                      <a:moveTo>
                        <a:pt x="94" y="0"/>
                      </a:moveTo>
                      <a:cubicBezTo>
                        <a:pt x="15" y="0"/>
                        <a:pt x="15" y="0"/>
                        <a:pt x="15" y="0"/>
                      </a:cubicBezTo>
                      <a:cubicBezTo>
                        <a:pt x="7" y="0"/>
                        <a:pt x="0" y="7"/>
                        <a:pt x="0" y="16"/>
                      </a:cubicBezTo>
                      <a:cubicBezTo>
                        <a:pt x="0" y="152"/>
                        <a:pt x="0" y="152"/>
                        <a:pt x="0" y="152"/>
                      </a:cubicBezTo>
                      <a:cubicBezTo>
                        <a:pt x="0" y="161"/>
                        <a:pt x="7" y="168"/>
                        <a:pt x="15" y="168"/>
                      </a:cubicBezTo>
                      <a:cubicBezTo>
                        <a:pt x="94" y="168"/>
                        <a:pt x="94" y="168"/>
                        <a:pt x="94" y="168"/>
                      </a:cubicBezTo>
                      <a:cubicBezTo>
                        <a:pt x="102" y="168"/>
                        <a:pt x="108" y="161"/>
                        <a:pt x="108" y="152"/>
                      </a:cubicBezTo>
                      <a:cubicBezTo>
                        <a:pt x="108" y="16"/>
                        <a:pt x="108" y="16"/>
                        <a:pt x="108" y="16"/>
                      </a:cubicBezTo>
                      <a:cubicBezTo>
                        <a:pt x="108" y="7"/>
                        <a:pt x="102" y="0"/>
                        <a:pt x="94" y="0"/>
                      </a:cubicBezTo>
                      <a:close/>
                      <a:moveTo>
                        <a:pt x="31" y="152"/>
                      </a:moveTo>
                      <a:cubicBezTo>
                        <a:pt x="16" y="152"/>
                        <a:pt x="16" y="152"/>
                        <a:pt x="16" y="152"/>
                      </a:cubicBezTo>
                      <a:cubicBezTo>
                        <a:pt x="14" y="152"/>
                        <a:pt x="12" y="150"/>
                        <a:pt x="12" y="148"/>
                      </a:cubicBezTo>
                      <a:cubicBezTo>
                        <a:pt x="12" y="147"/>
                        <a:pt x="14" y="145"/>
                        <a:pt x="16" y="145"/>
                      </a:cubicBezTo>
                      <a:cubicBezTo>
                        <a:pt x="31" y="145"/>
                        <a:pt x="31" y="145"/>
                        <a:pt x="31" y="145"/>
                      </a:cubicBezTo>
                      <a:cubicBezTo>
                        <a:pt x="33" y="145"/>
                        <a:pt x="34" y="147"/>
                        <a:pt x="34" y="148"/>
                      </a:cubicBezTo>
                      <a:cubicBezTo>
                        <a:pt x="34" y="150"/>
                        <a:pt x="33" y="152"/>
                        <a:pt x="31" y="152"/>
                      </a:cubicBezTo>
                      <a:close/>
                      <a:moveTo>
                        <a:pt x="54" y="159"/>
                      </a:moveTo>
                      <a:cubicBezTo>
                        <a:pt x="49" y="159"/>
                        <a:pt x="44" y="154"/>
                        <a:pt x="44" y="148"/>
                      </a:cubicBezTo>
                      <a:cubicBezTo>
                        <a:pt x="44" y="143"/>
                        <a:pt x="49" y="138"/>
                        <a:pt x="54" y="138"/>
                      </a:cubicBezTo>
                      <a:cubicBezTo>
                        <a:pt x="60" y="138"/>
                        <a:pt x="65" y="143"/>
                        <a:pt x="65" y="148"/>
                      </a:cubicBezTo>
                      <a:cubicBezTo>
                        <a:pt x="65" y="154"/>
                        <a:pt x="60" y="159"/>
                        <a:pt x="54" y="159"/>
                      </a:cubicBezTo>
                      <a:close/>
                      <a:moveTo>
                        <a:pt x="92" y="152"/>
                      </a:moveTo>
                      <a:cubicBezTo>
                        <a:pt x="77" y="152"/>
                        <a:pt x="77" y="152"/>
                        <a:pt x="77" y="152"/>
                      </a:cubicBezTo>
                      <a:cubicBezTo>
                        <a:pt x="76" y="152"/>
                        <a:pt x="74" y="150"/>
                        <a:pt x="74" y="148"/>
                      </a:cubicBezTo>
                      <a:cubicBezTo>
                        <a:pt x="74" y="147"/>
                        <a:pt x="76" y="145"/>
                        <a:pt x="77" y="145"/>
                      </a:cubicBezTo>
                      <a:cubicBezTo>
                        <a:pt x="92" y="145"/>
                        <a:pt x="92" y="145"/>
                        <a:pt x="92" y="145"/>
                      </a:cubicBezTo>
                      <a:cubicBezTo>
                        <a:pt x="94" y="145"/>
                        <a:pt x="96" y="147"/>
                        <a:pt x="96" y="148"/>
                      </a:cubicBezTo>
                      <a:cubicBezTo>
                        <a:pt x="96" y="150"/>
                        <a:pt x="94" y="152"/>
                        <a:pt x="92" y="152"/>
                      </a:cubicBezTo>
                      <a:close/>
                      <a:moveTo>
                        <a:pt x="97" y="123"/>
                      </a:moveTo>
                      <a:cubicBezTo>
                        <a:pt x="97" y="126"/>
                        <a:pt x="95" y="128"/>
                        <a:pt x="93" y="128"/>
                      </a:cubicBezTo>
                      <a:cubicBezTo>
                        <a:pt x="16" y="128"/>
                        <a:pt x="16" y="128"/>
                        <a:pt x="16" y="128"/>
                      </a:cubicBezTo>
                      <a:cubicBezTo>
                        <a:pt x="14" y="128"/>
                        <a:pt x="12" y="126"/>
                        <a:pt x="12" y="123"/>
                      </a:cubicBezTo>
                      <a:cubicBezTo>
                        <a:pt x="12" y="18"/>
                        <a:pt x="12" y="18"/>
                        <a:pt x="12" y="18"/>
                      </a:cubicBezTo>
                      <a:cubicBezTo>
                        <a:pt x="12" y="15"/>
                        <a:pt x="14" y="13"/>
                        <a:pt x="16" y="13"/>
                      </a:cubicBezTo>
                      <a:cubicBezTo>
                        <a:pt x="93" y="13"/>
                        <a:pt x="93" y="13"/>
                        <a:pt x="93" y="13"/>
                      </a:cubicBezTo>
                      <a:cubicBezTo>
                        <a:pt x="95" y="13"/>
                        <a:pt x="97" y="15"/>
                        <a:pt x="97" y="18"/>
                      </a:cubicBezTo>
                      <a:lnTo>
                        <a:pt x="97" y="123"/>
                      </a:lnTo>
                      <a:close/>
                    </a:path>
                  </a:pathLst>
                </a:custGeom>
                <a:grpFill/>
                <a:ln>
                  <a:noFill/>
                </a:ln>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50" dirty="0">
                    <a:solidFill>
                      <a:schemeClr val="lt1"/>
                    </a:solidFill>
                    <a:latin typeface="方正正中黑简体" panose="02000000000000000000" pitchFamily="2" charset="-122"/>
                    <a:ea typeface="方正正中黑简体" panose="02000000000000000000" pitchFamily="2" charset="-122"/>
                  </a:endParaRPr>
                </a:p>
              </p:txBody>
            </p:sp>
            <p:sp>
              <p:nvSpPr>
                <p:cNvPr id="43" name="Freeform 62"/>
                <p:cNvSpPr/>
                <p:nvPr/>
              </p:nvSpPr>
              <p:spPr bwMode="auto">
                <a:xfrm>
                  <a:off x="4050437" y="4669740"/>
                  <a:ext cx="71438" cy="177801"/>
                </a:xfrm>
                <a:custGeom>
                  <a:avLst/>
                  <a:gdLst>
                    <a:gd name="T0" fmla="*/ 19 w 19"/>
                    <a:gd name="T1" fmla="*/ 42 h 47"/>
                    <a:gd name="T2" fmla="*/ 14 w 19"/>
                    <a:gd name="T3" fmla="*/ 47 h 47"/>
                    <a:gd name="T4" fmla="*/ 5 w 19"/>
                    <a:gd name="T5" fmla="*/ 47 h 47"/>
                    <a:gd name="T6" fmla="*/ 0 w 19"/>
                    <a:gd name="T7" fmla="*/ 42 h 47"/>
                    <a:gd name="T8" fmla="*/ 0 w 19"/>
                    <a:gd name="T9" fmla="*/ 5 h 47"/>
                    <a:gd name="T10" fmla="*/ 5 w 19"/>
                    <a:gd name="T11" fmla="*/ 0 h 47"/>
                    <a:gd name="T12" fmla="*/ 14 w 19"/>
                    <a:gd name="T13" fmla="*/ 0 h 47"/>
                    <a:gd name="T14" fmla="*/ 19 w 19"/>
                    <a:gd name="T15" fmla="*/ 5 h 47"/>
                    <a:gd name="T16" fmla="*/ 19 w 19"/>
                    <a:gd name="T17" fmla="*/ 4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47">
                      <a:moveTo>
                        <a:pt x="19" y="42"/>
                      </a:moveTo>
                      <a:cubicBezTo>
                        <a:pt x="19" y="45"/>
                        <a:pt x="17" y="47"/>
                        <a:pt x="14" y="47"/>
                      </a:cubicBezTo>
                      <a:cubicBezTo>
                        <a:pt x="5" y="47"/>
                        <a:pt x="5" y="47"/>
                        <a:pt x="5" y="47"/>
                      </a:cubicBezTo>
                      <a:cubicBezTo>
                        <a:pt x="2" y="47"/>
                        <a:pt x="0" y="45"/>
                        <a:pt x="0" y="42"/>
                      </a:cubicBezTo>
                      <a:cubicBezTo>
                        <a:pt x="0" y="5"/>
                        <a:pt x="0" y="5"/>
                        <a:pt x="0" y="5"/>
                      </a:cubicBezTo>
                      <a:cubicBezTo>
                        <a:pt x="0" y="2"/>
                        <a:pt x="2" y="0"/>
                        <a:pt x="5" y="0"/>
                      </a:cubicBezTo>
                      <a:cubicBezTo>
                        <a:pt x="14" y="0"/>
                        <a:pt x="14" y="0"/>
                        <a:pt x="14" y="0"/>
                      </a:cubicBezTo>
                      <a:cubicBezTo>
                        <a:pt x="17" y="0"/>
                        <a:pt x="19" y="2"/>
                        <a:pt x="19" y="5"/>
                      </a:cubicBezTo>
                      <a:lnTo>
                        <a:pt x="19" y="42"/>
                      </a:lnTo>
                      <a:close/>
                    </a:path>
                  </a:pathLst>
                </a:custGeom>
                <a:grpFill/>
                <a:ln>
                  <a:noFill/>
                </a:ln>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50" dirty="0">
                    <a:solidFill>
                      <a:schemeClr val="lt1"/>
                    </a:solidFill>
                    <a:latin typeface="方正正中黑简体" panose="02000000000000000000" pitchFamily="2" charset="-122"/>
                    <a:ea typeface="方正正中黑简体" panose="02000000000000000000" pitchFamily="2" charset="-122"/>
                  </a:endParaRPr>
                </a:p>
              </p:txBody>
            </p:sp>
            <p:sp>
              <p:nvSpPr>
                <p:cNvPr id="44" name="Freeform 63"/>
                <p:cNvSpPr/>
                <p:nvPr/>
              </p:nvSpPr>
              <p:spPr bwMode="auto">
                <a:xfrm>
                  <a:off x="4050437" y="4479241"/>
                  <a:ext cx="146050" cy="104776"/>
                </a:xfrm>
                <a:custGeom>
                  <a:avLst/>
                  <a:gdLst>
                    <a:gd name="T0" fmla="*/ 36 w 39"/>
                    <a:gd name="T1" fmla="*/ 0 h 28"/>
                    <a:gd name="T2" fmla="*/ 39 w 39"/>
                    <a:gd name="T3" fmla="*/ 21 h 28"/>
                    <a:gd name="T4" fmla="*/ 33 w 39"/>
                    <a:gd name="T5" fmla="*/ 17 h 28"/>
                    <a:gd name="T6" fmla="*/ 33 w 39"/>
                    <a:gd name="T7" fmla="*/ 18 h 28"/>
                    <a:gd name="T8" fmla="*/ 17 w 39"/>
                    <a:gd name="T9" fmla="*/ 28 h 28"/>
                    <a:gd name="T10" fmla="*/ 1 w 39"/>
                    <a:gd name="T11" fmla="*/ 24 h 28"/>
                    <a:gd name="T12" fmla="*/ 0 w 39"/>
                    <a:gd name="T13" fmla="*/ 23 h 28"/>
                    <a:gd name="T14" fmla="*/ 4 w 39"/>
                    <a:gd name="T15" fmla="*/ 23 h 28"/>
                    <a:gd name="T16" fmla="*/ 19 w 39"/>
                    <a:gd name="T17" fmla="*/ 14 h 28"/>
                    <a:gd name="T18" fmla="*/ 21 w 39"/>
                    <a:gd name="T19" fmla="*/ 11 h 28"/>
                    <a:gd name="T20" fmla="*/ 21 w 39"/>
                    <a:gd name="T21" fmla="*/ 10 h 28"/>
                    <a:gd name="T22" fmla="*/ 15 w 39"/>
                    <a:gd name="T23" fmla="*/ 6 h 28"/>
                    <a:gd name="T24" fmla="*/ 36 w 39"/>
                    <a:gd name="T25"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28">
                      <a:moveTo>
                        <a:pt x="36" y="0"/>
                      </a:moveTo>
                      <a:cubicBezTo>
                        <a:pt x="39" y="21"/>
                        <a:pt x="39" y="21"/>
                        <a:pt x="39" y="21"/>
                      </a:cubicBezTo>
                      <a:cubicBezTo>
                        <a:pt x="33" y="17"/>
                        <a:pt x="33" y="17"/>
                        <a:pt x="33" y="17"/>
                      </a:cubicBezTo>
                      <a:cubicBezTo>
                        <a:pt x="33" y="18"/>
                        <a:pt x="33" y="18"/>
                        <a:pt x="33" y="18"/>
                      </a:cubicBezTo>
                      <a:cubicBezTo>
                        <a:pt x="28" y="24"/>
                        <a:pt x="23" y="27"/>
                        <a:pt x="17" y="28"/>
                      </a:cubicBezTo>
                      <a:cubicBezTo>
                        <a:pt x="12" y="28"/>
                        <a:pt x="7" y="27"/>
                        <a:pt x="1" y="24"/>
                      </a:cubicBezTo>
                      <a:cubicBezTo>
                        <a:pt x="0" y="23"/>
                        <a:pt x="0" y="23"/>
                        <a:pt x="0" y="23"/>
                      </a:cubicBezTo>
                      <a:cubicBezTo>
                        <a:pt x="2" y="23"/>
                        <a:pt x="3" y="23"/>
                        <a:pt x="4" y="23"/>
                      </a:cubicBezTo>
                      <a:cubicBezTo>
                        <a:pt x="10" y="22"/>
                        <a:pt x="16" y="19"/>
                        <a:pt x="19" y="14"/>
                      </a:cubicBezTo>
                      <a:cubicBezTo>
                        <a:pt x="21" y="11"/>
                        <a:pt x="21" y="11"/>
                        <a:pt x="21" y="11"/>
                      </a:cubicBezTo>
                      <a:cubicBezTo>
                        <a:pt x="21" y="10"/>
                        <a:pt x="21" y="10"/>
                        <a:pt x="21" y="10"/>
                      </a:cubicBezTo>
                      <a:cubicBezTo>
                        <a:pt x="15" y="6"/>
                        <a:pt x="15" y="6"/>
                        <a:pt x="15" y="6"/>
                      </a:cubicBezTo>
                      <a:cubicBezTo>
                        <a:pt x="36" y="0"/>
                        <a:pt x="36" y="0"/>
                        <a:pt x="36" y="0"/>
                      </a:cubicBezTo>
                      <a:close/>
                    </a:path>
                  </a:pathLst>
                </a:custGeom>
                <a:grpFill/>
                <a:ln>
                  <a:noFill/>
                </a:ln>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50" dirty="0">
                    <a:solidFill>
                      <a:schemeClr val="lt1"/>
                    </a:solidFill>
                    <a:latin typeface="方正正中黑简体" panose="02000000000000000000" pitchFamily="2" charset="-122"/>
                    <a:ea typeface="方正正中黑简体" panose="02000000000000000000" pitchFamily="2" charset="-122"/>
                  </a:endParaRPr>
                </a:p>
              </p:txBody>
            </p:sp>
          </p:grpSp>
          <p:sp>
            <p:nvSpPr>
              <p:cNvPr id="46" name="Shape 1392"/>
              <p:cNvSpPr/>
              <p:nvPr/>
            </p:nvSpPr>
            <p:spPr>
              <a:xfrm rot="13500000">
                <a:off x="9325" y="5458"/>
                <a:ext cx="975" cy="975"/>
              </a:xfrm>
              <a:prstGeom prst="roundRect">
                <a:avLst>
                  <a:gd name="adj" fmla="val 32703"/>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350" dirty="0">
                  <a:solidFill>
                    <a:schemeClr val="bg1"/>
                  </a:solidFill>
                  <a:latin typeface="方正正中黑简体" panose="02000000000000000000" pitchFamily="2" charset="-122"/>
                  <a:ea typeface="方正正中黑简体" panose="02000000000000000000" pitchFamily="2" charset="-122"/>
                </a:endParaRPr>
              </a:p>
            </p:txBody>
          </p:sp>
        </p:grpSp>
      </p:grpSp>
      <p:grpSp>
        <p:nvGrpSpPr>
          <p:cNvPr id="3" name="组合 2"/>
          <p:cNvGrpSpPr/>
          <p:nvPr/>
        </p:nvGrpSpPr>
        <p:grpSpPr>
          <a:xfrm>
            <a:off x="42545" y="252095"/>
            <a:ext cx="3310255" cy="542290"/>
            <a:chOff x="-53" y="397"/>
            <a:chExt cx="5213" cy="854"/>
          </a:xfrm>
        </p:grpSpPr>
        <p:sp>
          <p:nvSpPr>
            <p:cNvPr id="2" name="矩形 1"/>
            <p:cNvSpPr/>
            <p:nvPr/>
          </p:nvSpPr>
          <p:spPr>
            <a:xfrm>
              <a:off x="-53" y="397"/>
              <a:ext cx="4537" cy="727"/>
            </a:xfrm>
            <a:prstGeom prst="rect">
              <a:avLst/>
            </a:prstGeom>
          </p:spPr>
          <p:txBody>
            <a:bodyPr wrap="none">
              <a:spAutoFit/>
            </a:bodyPr>
            <a:lstStyle/>
            <a:p>
              <a:pPr algn="ctr"/>
              <a:r>
                <a:rPr lang="en-US" altLang="zh-CN" sz="2400" dirty="0">
                  <a:gradFill flip="none" rotWithShape="1">
                    <a:gsLst>
                      <a:gs pos="52000">
                        <a:srgbClr val="07FFFD"/>
                      </a:gs>
                      <a:gs pos="100000">
                        <a:srgbClr val="002B9B">
                          <a:alpha val="40000"/>
                        </a:srgbClr>
                      </a:gs>
                    </a:gsLst>
                    <a:lin ang="5400000" scaled="1"/>
                    <a:tileRect/>
                  </a:gradFill>
                  <a:latin typeface="Nunito Light" pitchFamily="2" charset="-52"/>
                  <a:ea typeface="方正正中黑简体" panose="02000000000000000000" pitchFamily="2" charset="-122"/>
                </a:rPr>
                <a:t>The target audience</a:t>
              </a:r>
              <a:endParaRPr lang="zh-CN" altLang="en-US" sz="2400" dirty="0">
                <a:gradFill flip="none" rotWithShape="1">
                  <a:gsLst>
                    <a:gs pos="52000">
                      <a:srgbClr val="07FFFD"/>
                    </a:gs>
                    <a:gs pos="100000">
                      <a:srgbClr val="002B9B">
                        <a:alpha val="40000"/>
                      </a:srgbClr>
                    </a:gs>
                  </a:gsLst>
                  <a:lin ang="5400000" scaled="1"/>
                  <a:tileRect/>
                </a:gradFill>
                <a:latin typeface="Nunito Light" pitchFamily="2" charset="-52"/>
                <a:ea typeface="方正正中黑简体" panose="02000000000000000000" pitchFamily="2" charset="-122"/>
              </a:endParaRPr>
            </a:p>
          </p:txBody>
        </p:sp>
        <p:grpSp>
          <p:nvGrpSpPr>
            <p:cNvPr id="4" name="组合 3"/>
            <p:cNvGrpSpPr/>
            <p:nvPr/>
          </p:nvGrpSpPr>
          <p:grpSpPr>
            <a:xfrm>
              <a:off x="-31" y="480"/>
              <a:ext cx="5191" cy="771"/>
              <a:chOff x="0" y="514"/>
              <a:chExt cx="5459" cy="771"/>
            </a:xfrm>
          </p:grpSpPr>
          <p:cxnSp>
            <p:nvCxnSpPr>
              <p:cNvPr id="55" name="直接连接符 54"/>
              <p:cNvCxnSpPr/>
              <p:nvPr/>
            </p:nvCxnSpPr>
            <p:spPr>
              <a:xfrm>
                <a:off x="0" y="1285"/>
                <a:ext cx="4307" cy="0"/>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V="1">
                <a:off x="4307" y="599"/>
                <a:ext cx="1065" cy="681"/>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sp>
            <p:nvSpPr>
              <p:cNvPr id="57" name="椭圆 56"/>
              <p:cNvSpPr/>
              <p:nvPr/>
            </p:nvSpPr>
            <p:spPr>
              <a:xfrm>
                <a:off x="5289" y="514"/>
                <a:ext cx="170" cy="170"/>
              </a:xfrm>
              <a:prstGeom prst="ellipse">
                <a:avLst/>
              </a:prstGeom>
              <a:noFill/>
              <a:ln w="12700">
                <a:solidFill>
                  <a:srgbClr val="49F1E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sp>
            <p:nvSpPr>
              <p:cNvPr id="58" name="椭圆 57"/>
              <p:cNvSpPr/>
              <p:nvPr/>
            </p:nvSpPr>
            <p:spPr>
              <a:xfrm>
                <a:off x="5332" y="557"/>
                <a:ext cx="85" cy="85"/>
              </a:xfrm>
              <a:prstGeom prst="ellipse">
                <a:avLst/>
              </a:prstGeom>
              <a:solidFill>
                <a:srgbClr val="49F1E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grpSp>
      </p:grpSp>
      <p:grpSp>
        <p:nvGrpSpPr>
          <p:cNvPr id="81" name="组合 35"/>
          <p:cNvGrpSpPr/>
          <p:nvPr/>
        </p:nvGrpSpPr>
        <p:grpSpPr>
          <a:xfrm>
            <a:off x="2458085" y="1427661"/>
            <a:ext cx="4596765" cy="1915614"/>
            <a:chOff x="3080" y="2072"/>
            <a:chExt cx="8240" cy="3283"/>
          </a:xfrm>
        </p:grpSpPr>
        <p:sp>
          <p:nvSpPr>
            <p:cNvPr id="82" name="Freeform 5"/>
            <p:cNvSpPr/>
            <p:nvPr/>
          </p:nvSpPr>
          <p:spPr bwMode="auto">
            <a:xfrm>
              <a:off x="4344" y="3571"/>
              <a:ext cx="716" cy="1767"/>
            </a:xfrm>
            <a:custGeom>
              <a:avLst/>
              <a:gdLst>
                <a:gd name="T0" fmla="*/ 372 w 372"/>
                <a:gd name="T1" fmla="*/ 0 h 744"/>
                <a:gd name="T2" fmla="*/ 0 w 372"/>
                <a:gd name="T3" fmla="*/ 744 h 744"/>
                <a:gd name="T4" fmla="*/ 372 w 372"/>
                <a:gd name="T5" fmla="*/ 744 h 744"/>
                <a:gd name="T6" fmla="*/ 372 w 372"/>
                <a:gd name="T7" fmla="*/ 0 h 744"/>
              </a:gdLst>
              <a:ahLst/>
              <a:cxnLst>
                <a:cxn ang="0">
                  <a:pos x="T0" y="T1"/>
                </a:cxn>
                <a:cxn ang="0">
                  <a:pos x="T2" y="T3"/>
                </a:cxn>
                <a:cxn ang="0">
                  <a:pos x="T4" y="T5"/>
                </a:cxn>
                <a:cxn ang="0">
                  <a:pos x="T6" y="T7"/>
                </a:cxn>
              </a:cxnLst>
              <a:rect l="0" t="0" r="r" b="b"/>
              <a:pathLst>
                <a:path w="372" h="744">
                  <a:moveTo>
                    <a:pt x="372" y="0"/>
                  </a:moveTo>
                  <a:cubicBezTo>
                    <a:pt x="372" y="0"/>
                    <a:pt x="280" y="528"/>
                    <a:pt x="0" y="744"/>
                  </a:cubicBezTo>
                  <a:cubicBezTo>
                    <a:pt x="372" y="744"/>
                    <a:pt x="372" y="744"/>
                    <a:pt x="372" y="744"/>
                  </a:cubicBezTo>
                  <a:lnTo>
                    <a:pt x="372" y="0"/>
                  </a:lnTo>
                  <a:close/>
                </a:path>
              </a:pathLst>
            </a:cu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solidFill>
                <a:latin typeface="方正正中黑简体" panose="02000000000000000000" pitchFamily="2" charset="-122"/>
                <a:ea typeface="方正正中黑简体" panose="02000000000000000000" pitchFamily="2" charset="-122"/>
              </a:endParaRPr>
            </a:p>
          </p:txBody>
        </p:sp>
        <p:sp>
          <p:nvSpPr>
            <p:cNvPr id="83" name="Freeform 6"/>
            <p:cNvSpPr/>
            <p:nvPr/>
          </p:nvSpPr>
          <p:spPr bwMode="auto">
            <a:xfrm>
              <a:off x="5060" y="3571"/>
              <a:ext cx="713" cy="1767"/>
            </a:xfrm>
            <a:custGeom>
              <a:avLst/>
              <a:gdLst>
                <a:gd name="T0" fmla="*/ 0 w 372"/>
                <a:gd name="T1" fmla="*/ 0 h 744"/>
                <a:gd name="T2" fmla="*/ 372 w 372"/>
                <a:gd name="T3" fmla="*/ 744 h 744"/>
                <a:gd name="T4" fmla="*/ 0 w 372"/>
                <a:gd name="T5" fmla="*/ 744 h 744"/>
                <a:gd name="T6" fmla="*/ 0 w 372"/>
                <a:gd name="T7" fmla="*/ 0 h 744"/>
              </a:gdLst>
              <a:ahLst/>
              <a:cxnLst>
                <a:cxn ang="0">
                  <a:pos x="T0" y="T1"/>
                </a:cxn>
                <a:cxn ang="0">
                  <a:pos x="T2" y="T3"/>
                </a:cxn>
                <a:cxn ang="0">
                  <a:pos x="T4" y="T5"/>
                </a:cxn>
                <a:cxn ang="0">
                  <a:pos x="T6" y="T7"/>
                </a:cxn>
              </a:cxnLst>
              <a:rect l="0" t="0" r="r" b="b"/>
              <a:pathLst>
                <a:path w="372" h="744">
                  <a:moveTo>
                    <a:pt x="0" y="0"/>
                  </a:moveTo>
                  <a:cubicBezTo>
                    <a:pt x="0" y="0"/>
                    <a:pt x="92" y="528"/>
                    <a:pt x="372" y="744"/>
                  </a:cubicBezTo>
                  <a:cubicBezTo>
                    <a:pt x="0" y="744"/>
                    <a:pt x="0" y="744"/>
                    <a:pt x="0" y="744"/>
                  </a:cubicBezTo>
                  <a:lnTo>
                    <a:pt x="0" y="0"/>
                  </a:lnTo>
                  <a:close/>
                </a:path>
              </a:pathLst>
            </a:cu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solidFill>
                <a:latin typeface="方正正中黑简体" panose="02000000000000000000" pitchFamily="2" charset="-122"/>
                <a:ea typeface="方正正中黑简体" panose="02000000000000000000" pitchFamily="2" charset="-122"/>
              </a:endParaRPr>
            </a:p>
          </p:txBody>
        </p:sp>
        <p:sp>
          <p:nvSpPr>
            <p:cNvPr id="84" name="Freeform 5"/>
            <p:cNvSpPr/>
            <p:nvPr/>
          </p:nvSpPr>
          <p:spPr bwMode="auto">
            <a:xfrm>
              <a:off x="5418" y="2700"/>
              <a:ext cx="713" cy="2638"/>
            </a:xfrm>
            <a:custGeom>
              <a:avLst/>
              <a:gdLst>
                <a:gd name="T0" fmla="*/ 372 w 372"/>
                <a:gd name="T1" fmla="*/ 0 h 744"/>
                <a:gd name="T2" fmla="*/ 0 w 372"/>
                <a:gd name="T3" fmla="*/ 744 h 744"/>
                <a:gd name="T4" fmla="*/ 372 w 372"/>
                <a:gd name="T5" fmla="*/ 744 h 744"/>
                <a:gd name="T6" fmla="*/ 372 w 372"/>
                <a:gd name="T7" fmla="*/ 0 h 744"/>
              </a:gdLst>
              <a:ahLst/>
              <a:cxnLst>
                <a:cxn ang="0">
                  <a:pos x="T0" y="T1"/>
                </a:cxn>
                <a:cxn ang="0">
                  <a:pos x="T2" y="T3"/>
                </a:cxn>
                <a:cxn ang="0">
                  <a:pos x="T4" y="T5"/>
                </a:cxn>
                <a:cxn ang="0">
                  <a:pos x="T6" y="T7"/>
                </a:cxn>
              </a:cxnLst>
              <a:rect l="0" t="0" r="r" b="b"/>
              <a:pathLst>
                <a:path w="372" h="744">
                  <a:moveTo>
                    <a:pt x="372" y="0"/>
                  </a:moveTo>
                  <a:cubicBezTo>
                    <a:pt x="372" y="0"/>
                    <a:pt x="280" y="528"/>
                    <a:pt x="0" y="744"/>
                  </a:cubicBezTo>
                  <a:cubicBezTo>
                    <a:pt x="372" y="744"/>
                    <a:pt x="372" y="744"/>
                    <a:pt x="372" y="744"/>
                  </a:cubicBezTo>
                  <a:lnTo>
                    <a:pt x="372" y="0"/>
                  </a:lnTo>
                  <a:close/>
                </a:path>
              </a:pathLst>
            </a:cu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solidFill>
                <a:latin typeface="方正正中黑简体" panose="02000000000000000000" pitchFamily="2" charset="-122"/>
                <a:ea typeface="方正正中黑简体" panose="02000000000000000000" pitchFamily="2" charset="-122"/>
              </a:endParaRPr>
            </a:p>
          </p:txBody>
        </p:sp>
        <p:sp>
          <p:nvSpPr>
            <p:cNvPr id="85" name="Freeform 6"/>
            <p:cNvSpPr/>
            <p:nvPr/>
          </p:nvSpPr>
          <p:spPr bwMode="auto">
            <a:xfrm>
              <a:off x="6131" y="2700"/>
              <a:ext cx="716" cy="2638"/>
            </a:xfrm>
            <a:custGeom>
              <a:avLst/>
              <a:gdLst>
                <a:gd name="T0" fmla="*/ 0 w 372"/>
                <a:gd name="T1" fmla="*/ 0 h 744"/>
                <a:gd name="T2" fmla="*/ 372 w 372"/>
                <a:gd name="T3" fmla="*/ 744 h 744"/>
                <a:gd name="T4" fmla="*/ 0 w 372"/>
                <a:gd name="T5" fmla="*/ 744 h 744"/>
                <a:gd name="T6" fmla="*/ 0 w 372"/>
                <a:gd name="T7" fmla="*/ 0 h 744"/>
              </a:gdLst>
              <a:ahLst/>
              <a:cxnLst>
                <a:cxn ang="0">
                  <a:pos x="T0" y="T1"/>
                </a:cxn>
                <a:cxn ang="0">
                  <a:pos x="T2" y="T3"/>
                </a:cxn>
                <a:cxn ang="0">
                  <a:pos x="T4" y="T5"/>
                </a:cxn>
                <a:cxn ang="0">
                  <a:pos x="T6" y="T7"/>
                </a:cxn>
              </a:cxnLst>
              <a:rect l="0" t="0" r="r" b="b"/>
              <a:pathLst>
                <a:path w="372" h="744">
                  <a:moveTo>
                    <a:pt x="0" y="0"/>
                  </a:moveTo>
                  <a:cubicBezTo>
                    <a:pt x="0" y="0"/>
                    <a:pt x="92" y="528"/>
                    <a:pt x="372" y="744"/>
                  </a:cubicBezTo>
                  <a:cubicBezTo>
                    <a:pt x="0" y="744"/>
                    <a:pt x="0" y="744"/>
                    <a:pt x="0" y="744"/>
                  </a:cubicBezTo>
                  <a:lnTo>
                    <a:pt x="0" y="0"/>
                  </a:lnTo>
                  <a:close/>
                </a:path>
              </a:pathLst>
            </a:cu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solidFill>
                <a:latin typeface="方正正中黑简体" panose="02000000000000000000" pitchFamily="2" charset="-122"/>
                <a:ea typeface="方正正中黑简体" panose="02000000000000000000" pitchFamily="2" charset="-122"/>
              </a:endParaRPr>
            </a:p>
          </p:txBody>
        </p:sp>
        <p:sp>
          <p:nvSpPr>
            <p:cNvPr id="86" name="Freeform 5"/>
            <p:cNvSpPr/>
            <p:nvPr/>
          </p:nvSpPr>
          <p:spPr bwMode="auto">
            <a:xfrm>
              <a:off x="3273" y="4381"/>
              <a:ext cx="716" cy="958"/>
            </a:xfrm>
            <a:custGeom>
              <a:avLst/>
              <a:gdLst>
                <a:gd name="T0" fmla="*/ 372 w 372"/>
                <a:gd name="T1" fmla="*/ 0 h 744"/>
                <a:gd name="T2" fmla="*/ 0 w 372"/>
                <a:gd name="T3" fmla="*/ 744 h 744"/>
                <a:gd name="T4" fmla="*/ 372 w 372"/>
                <a:gd name="T5" fmla="*/ 744 h 744"/>
                <a:gd name="T6" fmla="*/ 372 w 372"/>
                <a:gd name="T7" fmla="*/ 0 h 744"/>
              </a:gdLst>
              <a:ahLst/>
              <a:cxnLst>
                <a:cxn ang="0">
                  <a:pos x="T0" y="T1"/>
                </a:cxn>
                <a:cxn ang="0">
                  <a:pos x="T2" y="T3"/>
                </a:cxn>
                <a:cxn ang="0">
                  <a:pos x="T4" y="T5"/>
                </a:cxn>
                <a:cxn ang="0">
                  <a:pos x="T6" y="T7"/>
                </a:cxn>
              </a:cxnLst>
              <a:rect l="0" t="0" r="r" b="b"/>
              <a:pathLst>
                <a:path w="372" h="744">
                  <a:moveTo>
                    <a:pt x="372" y="0"/>
                  </a:moveTo>
                  <a:cubicBezTo>
                    <a:pt x="372" y="0"/>
                    <a:pt x="280" y="528"/>
                    <a:pt x="0" y="744"/>
                  </a:cubicBezTo>
                  <a:cubicBezTo>
                    <a:pt x="372" y="744"/>
                    <a:pt x="372" y="744"/>
                    <a:pt x="372" y="744"/>
                  </a:cubicBezTo>
                  <a:lnTo>
                    <a:pt x="372" y="0"/>
                  </a:lnTo>
                  <a:close/>
                </a:path>
              </a:pathLst>
            </a:cu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solidFill>
                <a:latin typeface="方正正中黑简体" panose="02000000000000000000" pitchFamily="2" charset="-122"/>
                <a:ea typeface="方正正中黑简体" panose="02000000000000000000" pitchFamily="2" charset="-122"/>
              </a:endParaRPr>
            </a:p>
          </p:txBody>
        </p:sp>
        <p:sp>
          <p:nvSpPr>
            <p:cNvPr id="87" name="Freeform 6"/>
            <p:cNvSpPr/>
            <p:nvPr/>
          </p:nvSpPr>
          <p:spPr bwMode="auto">
            <a:xfrm>
              <a:off x="3989" y="4381"/>
              <a:ext cx="713" cy="958"/>
            </a:xfrm>
            <a:custGeom>
              <a:avLst/>
              <a:gdLst>
                <a:gd name="T0" fmla="*/ 0 w 372"/>
                <a:gd name="T1" fmla="*/ 0 h 744"/>
                <a:gd name="T2" fmla="*/ 372 w 372"/>
                <a:gd name="T3" fmla="*/ 744 h 744"/>
                <a:gd name="T4" fmla="*/ 0 w 372"/>
                <a:gd name="T5" fmla="*/ 744 h 744"/>
                <a:gd name="T6" fmla="*/ 0 w 372"/>
                <a:gd name="T7" fmla="*/ 0 h 744"/>
              </a:gdLst>
              <a:ahLst/>
              <a:cxnLst>
                <a:cxn ang="0">
                  <a:pos x="T0" y="T1"/>
                </a:cxn>
                <a:cxn ang="0">
                  <a:pos x="T2" y="T3"/>
                </a:cxn>
                <a:cxn ang="0">
                  <a:pos x="T4" y="T5"/>
                </a:cxn>
                <a:cxn ang="0">
                  <a:pos x="T6" y="T7"/>
                </a:cxn>
              </a:cxnLst>
              <a:rect l="0" t="0" r="r" b="b"/>
              <a:pathLst>
                <a:path w="372" h="744">
                  <a:moveTo>
                    <a:pt x="0" y="0"/>
                  </a:moveTo>
                  <a:cubicBezTo>
                    <a:pt x="0" y="0"/>
                    <a:pt x="92" y="528"/>
                    <a:pt x="372" y="744"/>
                  </a:cubicBezTo>
                  <a:cubicBezTo>
                    <a:pt x="0" y="744"/>
                    <a:pt x="0" y="744"/>
                    <a:pt x="0" y="744"/>
                  </a:cubicBezTo>
                  <a:lnTo>
                    <a:pt x="0" y="0"/>
                  </a:lnTo>
                  <a:close/>
                </a:path>
              </a:pathLst>
            </a:cu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solidFill>
                <a:latin typeface="方正正中黑简体" panose="02000000000000000000" pitchFamily="2" charset="-122"/>
                <a:ea typeface="方正正中黑简体" panose="02000000000000000000" pitchFamily="2" charset="-122"/>
              </a:endParaRPr>
            </a:p>
          </p:txBody>
        </p:sp>
        <p:sp>
          <p:nvSpPr>
            <p:cNvPr id="88" name="Freeform 5"/>
            <p:cNvSpPr/>
            <p:nvPr/>
          </p:nvSpPr>
          <p:spPr bwMode="auto">
            <a:xfrm>
              <a:off x="6489" y="3910"/>
              <a:ext cx="716" cy="1429"/>
            </a:xfrm>
            <a:custGeom>
              <a:avLst/>
              <a:gdLst>
                <a:gd name="T0" fmla="*/ 372 w 372"/>
                <a:gd name="T1" fmla="*/ 0 h 744"/>
                <a:gd name="T2" fmla="*/ 0 w 372"/>
                <a:gd name="T3" fmla="*/ 744 h 744"/>
                <a:gd name="T4" fmla="*/ 372 w 372"/>
                <a:gd name="T5" fmla="*/ 744 h 744"/>
                <a:gd name="T6" fmla="*/ 372 w 372"/>
                <a:gd name="T7" fmla="*/ 0 h 744"/>
              </a:gdLst>
              <a:ahLst/>
              <a:cxnLst>
                <a:cxn ang="0">
                  <a:pos x="T0" y="T1"/>
                </a:cxn>
                <a:cxn ang="0">
                  <a:pos x="T2" y="T3"/>
                </a:cxn>
                <a:cxn ang="0">
                  <a:pos x="T4" y="T5"/>
                </a:cxn>
                <a:cxn ang="0">
                  <a:pos x="T6" y="T7"/>
                </a:cxn>
              </a:cxnLst>
              <a:rect l="0" t="0" r="r" b="b"/>
              <a:pathLst>
                <a:path w="372" h="744">
                  <a:moveTo>
                    <a:pt x="372" y="0"/>
                  </a:moveTo>
                  <a:cubicBezTo>
                    <a:pt x="372" y="0"/>
                    <a:pt x="280" y="528"/>
                    <a:pt x="0" y="744"/>
                  </a:cubicBezTo>
                  <a:cubicBezTo>
                    <a:pt x="372" y="744"/>
                    <a:pt x="372" y="744"/>
                    <a:pt x="372" y="744"/>
                  </a:cubicBezTo>
                  <a:lnTo>
                    <a:pt x="372" y="0"/>
                  </a:lnTo>
                  <a:close/>
                </a:path>
              </a:pathLst>
            </a:cu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solidFill>
                <a:latin typeface="方正正中黑简体" panose="02000000000000000000" pitchFamily="2" charset="-122"/>
                <a:ea typeface="方正正中黑简体" panose="02000000000000000000" pitchFamily="2" charset="-122"/>
              </a:endParaRPr>
            </a:p>
          </p:txBody>
        </p:sp>
        <p:sp>
          <p:nvSpPr>
            <p:cNvPr id="89" name="Freeform 6"/>
            <p:cNvSpPr/>
            <p:nvPr/>
          </p:nvSpPr>
          <p:spPr bwMode="auto">
            <a:xfrm>
              <a:off x="7205" y="3910"/>
              <a:ext cx="713" cy="1429"/>
            </a:xfrm>
            <a:custGeom>
              <a:avLst/>
              <a:gdLst>
                <a:gd name="T0" fmla="*/ 0 w 372"/>
                <a:gd name="T1" fmla="*/ 0 h 744"/>
                <a:gd name="T2" fmla="*/ 372 w 372"/>
                <a:gd name="T3" fmla="*/ 744 h 744"/>
                <a:gd name="T4" fmla="*/ 0 w 372"/>
                <a:gd name="T5" fmla="*/ 744 h 744"/>
                <a:gd name="T6" fmla="*/ 0 w 372"/>
                <a:gd name="T7" fmla="*/ 0 h 744"/>
              </a:gdLst>
              <a:ahLst/>
              <a:cxnLst>
                <a:cxn ang="0">
                  <a:pos x="T0" y="T1"/>
                </a:cxn>
                <a:cxn ang="0">
                  <a:pos x="T2" y="T3"/>
                </a:cxn>
                <a:cxn ang="0">
                  <a:pos x="T4" y="T5"/>
                </a:cxn>
                <a:cxn ang="0">
                  <a:pos x="T6" y="T7"/>
                </a:cxn>
              </a:cxnLst>
              <a:rect l="0" t="0" r="r" b="b"/>
              <a:pathLst>
                <a:path w="372" h="744">
                  <a:moveTo>
                    <a:pt x="0" y="0"/>
                  </a:moveTo>
                  <a:cubicBezTo>
                    <a:pt x="0" y="0"/>
                    <a:pt x="92" y="528"/>
                    <a:pt x="372" y="744"/>
                  </a:cubicBezTo>
                  <a:cubicBezTo>
                    <a:pt x="0" y="744"/>
                    <a:pt x="0" y="744"/>
                    <a:pt x="0" y="744"/>
                  </a:cubicBezTo>
                  <a:lnTo>
                    <a:pt x="0" y="0"/>
                  </a:lnTo>
                  <a:close/>
                </a:path>
              </a:pathLst>
            </a:cu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solidFill>
                <a:latin typeface="方正正中黑简体" panose="02000000000000000000" pitchFamily="2" charset="-122"/>
                <a:ea typeface="方正正中黑简体" panose="02000000000000000000" pitchFamily="2" charset="-122"/>
              </a:endParaRPr>
            </a:p>
          </p:txBody>
        </p:sp>
        <p:sp>
          <p:nvSpPr>
            <p:cNvPr id="90" name="Freeform 5"/>
            <p:cNvSpPr/>
            <p:nvPr/>
          </p:nvSpPr>
          <p:spPr bwMode="auto">
            <a:xfrm>
              <a:off x="7560" y="3204"/>
              <a:ext cx="716" cy="2135"/>
            </a:xfrm>
            <a:custGeom>
              <a:avLst/>
              <a:gdLst>
                <a:gd name="T0" fmla="*/ 372 w 372"/>
                <a:gd name="T1" fmla="*/ 0 h 744"/>
                <a:gd name="T2" fmla="*/ 0 w 372"/>
                <a:gd name="T3" fmla="*/ 744 h 744"/>
                <a:gd name="T4" fmla="*/ 372 w 372"/>
                <a:gd name="T5" fmla="*/ 744 h 744"/>
                <a:gd name="T6" fmla="*/ 372 w 372"/>
                <a:gd name="T7" fmla="*/ 0 h 744"/>
              </a:gdLst>
              <a:ahLst/>
              <a:cxnLst>
                <a:cxn ang="0">
                  <a:pos x="T0" y="T1"/>
                </a:cxn>
                <a:cxn ang="0">
                  <a:pos x="T2" y="T3"/>
                </a:cxn>
                <a:cxn ang="0">
                  <a:pos x="T4" y="T5"/>
                </a:cxn>
                <a:cxn ang="0">
                  <a:pos x="T6" y="T7"/>
                </a:cxn>
              </a:cxnLst>
              <a:rect l="0" t="0" r="r" b="b"/>
              <a:pathLst>
                <a:path w="372" h="744">
                  <a:moveTo>
                    <a:pt x="372" y="0"/>
                  </a:moveTo>
                  <a:cubicBezTo>
                    <a:pt x="372" y="0"/>
                    <a:pt x="280" y="528"/>
                    <a:pt x="0" y="744"/>
                  </a:cubicBezTo>
                  <a:cubicBezTo>
                    <a:pt x="372" y="744"/>
                    <a:pt x="372" y="744"/>
                    <a:pt x="372" y="744"/>
                  </a:cubicBezTo>
                  <a:lnTo>
                    <a:pt x="372" y="0"/>
                  </a:lnTo>
                  <a:close/>
                </a:path>
              </a:pathLst>
            </a:cu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solidFill>
                <a:latin typeface="方正正中黑简体" panose="02000000000000000000" pitchFamily="2" charset="-122"/>
                <a:ea typeface="方正正中黑简体" panose="02000000000000000000" pitchFamily="2" charset="-122"/>
              </a:endParaRPr>
            </a:p>
          </p:txBody>
        </p:sp>
        <p:sp>
          <p:nvSpPr>
            <p:cNvPr id="91" name="Freeform 6"/>
            <p:cNvSpPr/>
            <p:nvPr/>
          </p:nvSpPr>
          <p:spPr bwMode="auto">
            <a:xfrm>
              <a:off x="8276" y="3204"/>
              <a:ext cx="716" cy="2135"/>
            </a:xfrm>
            <a:custGeom>
              <a:avLst/>
              <a:gdLst>
                <a:gd name="T0" fmla="*/ 0 w 372"/>
                <a:gd name="T1" fmla="*/ 0 h 744"/>
                <a:gd name="T2" fmla="*/ 372 w 372"/>
                <a:gd name="T3" fmla="*/ 744 h 744"/>
                <a:gd name="T4" fmla="*/ 0 w 372"/>
                <a:gd name="T5" fmla="*/ 744 h 744"/>
                <a:gd name="T6" fmla="*/ 0 w 372"/>
                <a:gd name="T7" fmla="*/ 0 h 744"/>
              </a:gdLst>
              <a:ahLst/>
              <a:cxnLst>
                <a:cxn ang="0">
                  <a:pos x="T0" y="T1"/>
                </a:cxn>
                <a:cxn ang="0">
                  <a:pos x="T2" y="T3"/>
                </a:cxn>
                <a:cxn ang="0">
                  <a:pos x="T4" y="T5"/>
                </a:cxn>
                <a:cxn ang="0">
                  <a:pos x="T6" y="T7"/>
                </a:cxn>
              </a:cxnLst>
              <a:rect l="0" t="0" r="r" b="b"/>
              <a:pathLst>
                <a:path w="372" h="744">
                  <a:moveTo>
                    <a:pt x="0" y="0"/>
                  </a:moveTo>
                  <a:cubicBezTo>
                    <a:pt x="0" y="0"/>
                    <a:pt x="92" y="528"/>
                    <a:pt x="372" y="744"/>
                  </a:cubicBezTo>
                  <a:cubicBezTo>
                    <a:pt x="0" y="744"/>
                    <a:pt x="0" y="744"/>
                    <a:pt x="0" y="744"/>
                  </a:cubicBezTo>
                  <a:lnTo>
                    <a:pt x="0" y="0"/>
                  </a:lnTo>
                  <a:close/>
                </a:path>
              </a:pathLst>
            </a:cu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solidFill>
                <a:latin typeface="方正正中黑简体" panose="02000000000000000000" pitchFamily="2" charset="-122"/>
                <a:ea typeface="方正正中黑简体" panose="02000000000000000000" pitchFamily="2" charset="-122"/>
              </a:endParaRPr>
            </a:p>
          </p:txBody>
        </p:sp>
        <p:sp>
          <p:nvSpPr>
            <p:cNvPr id="92" name="Freeform 5"/>
            <p:cNvSpPr/>
            <p:nvPr/>
          </p:nvSpPr>
          <p:spPr bwMode="auto">
            <a:xfrm>
              <a:off x="8634" y="4603"/>
              <a:ext cx="713" cy="735"/>
            </a:xfrm>
            <a:custGeom>
              <a:avLst/>
              <a:gdLst>
                <a:gd name="T0" fmla="*/ 372 w 372"/>
                <a:gd name="T1" fmla="*/ 0 h 744"/>
                <a:gd name="T2" fmla="*/ 0 w 372"/>
                <a:gd name="T3" fmla="*/ 744 h 744"/>
                <a:gd name="T4" fmla="*/ 372 w 372"/>
                <a:gd name="T5" fmla="*/ 744 h 744"/>
                <a:gd name="T6" fmla="*/ 372 w 372"/>
                <a:gd name="T7" fmla="*/ 0 h 744"/>
              </a:gdLst>
              <a:ahLst/>
              <a:cxnLst>
                <a:cxn ang="0">
                  <a:pos x="T0" y="T1"/>
                </a:cxn>
                <a:cxn ang="0">
                  <a:pos x="T2" y="T3"/>
                </a:cxn>
                <a:cxn ang="0">
                  <a:pos x="T4" y="T5"/>
                </a:cxn>
                <a:cxn ang="0">
                  <a:pos x="T6" y="T7"/>
                </a:cxn>
              </a:cxnLst>
              <a:rect l="0" t="0" r="r" b="b"/>
              <a:pathLst>
                <a:path w="372" h="744">
                  <a:moveTo>
                    <a:pt x="372" y="0"/>
                  </a:moveTo>
                  <a:cubicBezTo>
                    <a:pt x="372" y="0"/>
                    <a:pt x="280" y="528"/>
                    <a:pt x="0" y="744"/>
                  </a:cubicBezTo>
                  <a:cubicBezTo>
                    <a:pt x="372" y="744"/>
                    <a:pt x="372" y="744"/>
                    <a:pt x="372" y="744"/>
                  </a:cubicBezTo>
                  <a:lnTo>
                    <a:pt x="372" y="0"/>
                  </a:lnTo>
                  <a:close/>
                </a:path>
              </a:pathLst>
            </a:cu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solidFill>
                <a:latin typeface="方正正中黑简体" panose="02000000000000000000" pitchFamily="2" charset="-122"/>
                <a:ea typeface="方正正中黑简体" panose="02000000000000000000" pitchFamily="2" charset="-122"/>
              </a:endParaRPr>
            </a:p>
          </p:txBody>
        </p:sp>
        <p:sp>
          <p:nvSpPr>
            <p:cNvPr id="93" name="Freeform 6"/>
            <p:cNvSpPr/>
            <p:nvPr/>
          </p:nvSpPr>
          <p:spPr bwMode="auto">
            <a:xfrm>
              <a:off x="9346" y="4603"/>
              <a:ext cx="716" cy="735"/>
            </a:xfrm>
            <a:custGeom>
              <a:avLst/>
              <a:gdLst>
                <a:gd name="T0" fmla="*/ 0 w 372"/>
                <a:gd name="T1" fmla="*/ 0 h 744"/>
                <a:gd name="T2" fmla="*/ 372 w 372"/>
                <a:gd name="T3" fmla="*/ 744 h 744"/>
                <a:gd name="T4" fmla="*/ 0 w 372"/>
                <a:gd name="T5" fmla="*/ 744 h 744"/>
                <a:gd name="T6" fmla="*/ 0 w 372"/>
                <a:gd name="T7" fmla="*/ 0 h 744"/>
              </a:gdLst>
              <a:ahLst/>
              <a:cxnLst>
                <a:cxn ang="0">
                  <a:pos x="T0" y="T1"/>
                </a:cxn>
                <a:cxn ang="0">
                  <a:pos x="T2" y="T3"/>
                </a:cxn>
                <a:cxn ang="0">
                  <a:pos x="T4" y="T5"/>
                </a:cxn>
                <a:cxn ang="0">
                  <a:pos x="T6" y="T7"/>
                </a:cxn>
              </a:cxnLst>
              <a:rect l="0" t="0" r="r" b="b"/>
              <a:pathLst>
                <a:path w="372" h="744">
                  <a:moveTo>
                    <a:pt x="0" y="0"/>
                  </a:moveTo>
                  <a:cubicBezTo>
                    <a:pt x="0" y="0"/>
                    <a:pt x="92" y="528"/>
                    <a:pt x="372" y="744"/>
                  </a:cubicBezTo>
                  <a:cubicBezTo>
                    <a:pt x="0" y="744"/>
                    <a:pt x="0" y="744"/>
                    <a:pt x="0" y="744"/>
                  </a:cubicBezTo>
                  <a:lnTo>
                    <a:pt x="0" y="0"/>
                  </a:lnTo>
                  <a:close/>
                </a:path>
              </a:pathLst>
            </a:cu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solidFill>
                <a:latin typeface="方正正中黑简体" panose="02000000000000000000" pitchFamily="2" charset="-122"/>
                <a:ea typeface="方正正中黑简体" panose="02000000000000000000" pitchFamily="2" charset="-122"/>
              </a:endParaRPr>
            </a:p>
          </p:txBody>
        </p:sp>
        <p:sp>
          <p:nvSpPr>
            <p:cNvPr id="94" name="Freeform 5"/>
            <p:cNvSpPr/>
            <p:nvPr/>
          </p:nvSpPr>
          <p:spPr bwMode="auto">
            <a:xfrm>
              <a:off x="9704" y="4381"/>
              <a:ext cx="716" cy="958"/>
            </a:xfrm>
            <a:custGeom>
              <a:avLst/>
              <a:gdLst>
                <a:gd name="T0" fmla="*/ 372 w 372"/>
                <a:gd name="T1" fmla="*/ 0 h 744"/>
                <a:gd name="T2" fmla="*/ 0 w 372"/>
                <a:gd name="T3" fmla="*/ 744 h 744"/>
                <a:gd name="T4" fmla="*/ 372 w 372"/>
                <a:gd name="T5" fmla="*/ 744 h 744"/>
                <a:gd name="T6" fmla="*/ 372 w 372"/>
                <a:gd name="T7" fmla="*/ 0 h 744"/>
              </a:gdLst>
              <a:ahLst/>
              <a:cxnLst>
                <a:cxn ang="0">
                  <a:pos x="T0" y="T1"/>
                </a:cxn>
                <a:cxn ang="0">
                  <a:pos x="T2" y="T3"/>
                </a:cxn>
                <a:cxn ang="0">
                  <a:pos x="T4" y="T5"/>
                </a:cxn>
                <a:cxn ang="0">
                  <a:pos x="T6" y="T7"/>
                </a:cxn>
              </a:cxnLst>
              <a:rect l="0" t="0" r="r" b="b"/>
              <a:pathLst>
                <a:path w="372" h="744">
                  <a:moveTo>
                    <a:pt x="372" y="0"/>
                  </a:moveTo>
                  <a:cubicBezTo>
                    <a:pt x="372" y="0"/>
                    <a:pt x="280" y="528"/>
                    <a:pt x="0" y="744"/>
                  </a:cubicBezTo>
                  <a:cubicBezTo>
                    <a:pt x="372" y="744"/>
                    <a:pt x="372" y="744"/>
                    <a:pt x="372" y="744"/>
                  </a:cubicBezTo>
                  <a:lnTo>
                    <a:pt x="372" y="0"/>
                  </a:lnTo>
                  <a:close/>
                </a:path>
              </a:pathLst>
            </a:cu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solidFill>
                <a:latin typeface="方正正中黑简体" panose="02000000000000000000" pitchFamily="2" charset="-122"/>
                <a:ea typeface="方正正中黑简体" panose="02000000000000000000" pitchFamily="2" charset="-122"/>
              </a:endParaRPr>
            </a:p>
          </p:txBody>
        </p:sp>
        <p:sp>
          <p:nvSpPr>
            <p:cNvPr id="95" name="Freeform 6"/>
            <p:cNvSpPr/>
            <p:nvPr/>
          </p:nvSpPr>
          <p:spPr bwMode="auto">
            <a:xfrm>
              <a:off x="10420" y="4381"/>
              <a:ext cx="713" cy="958"/>
            </a:xfrm>
            <a:custGeom>
              <a:avLst/>
              <a:gdLst>
                <a:gd name="T0" fmla="*/ 0 w 372"/>
                <a:gd name="T1" fmla="*/ 0 h 744"/>
                <a:gd name="T2" fmla="*/ 372 w 372"/>
                <a:gd name="T3" fmla="*/ 744 h 744"/>
                <a:gd name="T4" fmla="*/ 0 w 372"/>
                <a:gd name="T5" fmla="*/ 744 h 744"/>
                <a:gd name="T6" fmla="*/ 0 w 372"/>
                <a:gd name="T7" fmla="*/ 0 h 744"/>
              </a:gdLst>
              <a:ahLst/>
              <a:cxnLst>
                <a:cxn ang="0">
                  <a:pos x="T0" y="T1"/>
                </a:cxn>
                <a:cxn ang="0">
                  <a:pos x="T2" y="T3"/>
                </a:cxn>
                <a:cxn ang="0">
                  <a:pos x="T4" y="T5"/>
                </a:cxn>
                <a:cxn ang="0">
                  <a:pos x="T6" y="T7"/>
                </a:cxn>
              </a:cxnLst>
              <a:rect l="0" t="0" r="r" b="b"/>
              <a:pathLst>
                <a:path w="372" h="744">
                  <a:moveTo>
                    <a:pt x="0" y="0"/>
                  </a:moveTo>
                  <a:cubicBezTo>
                    <a:pt x="0" y="0"/>
                    <a:pt x="92" y="528"/>
                    <a:pt x="372" y="744"/>
                  </a:cubicBezTo>
                  <a:cubicBezTo>
                    <a:pt x="0" y="744"/>
                    <a:pt x="0" y="744"/>
                    <a:pt x="0" y="744"/>
                  </a:cubicBezTo>
                  <a:lnTo>
                    <a:pt x="0" y="0"/>
                  </a:lnTo>
                  <a:close/>
                </a:path>
              </a:pathLst>
            </a:cu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solidFill>
                <a:latin typeface="方正正中黑简体" panose="02000000000000000000" pitchFamily="2" charset="-122"/>
                <a:ea typeface="方正正中黑简体" panose="02000000000000000000" pitchFamily="2" charset="-122"/>
              </a:endParaRPr>
            </a:p>
          </p:txBody>
        </p:sp>
        <p:sp>
          <p:nvSpPr>
            <p:cNvPr id="96" name="Oval 88"/>
            <p:cNvSpPr/>
            <p:nvPr/>
          </p:nvSpPr>
          <p:spPr>
            <a:xfrm>
              <a:off x="3734" y="3755"/>
              <a:ext cx="506" cy="503"/>
            </a:xfrm>
            <a:prstGeom prst="ellipse">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bg1"/>
                </a:solidFill>
                <a:latin typeface="方正正中黑简体" panose="02000000000000000000" pitchFamily="2" charset="-122"/>
                <a:ea typeface="方正正中黑简体" panose="02000000000000000000" pitchFamily="2" charset="-122"/>
              </a:endParaRPr>
            </a:p>
          </p:txBody>
        </p:sp>
        <p:sp>
          <p:nvSpPr>
            <p:cNvPr id="97" name="Oval 89"/>
            <p:cNvSpPr/>
            <p:nvPr/>
          </p:nvSpPr>
          <p:spPr>
            <a:xfrm>
              <a:off x="4808" y="2946"/>
              <a:ext cx="503" cy="503"/>
            </a:xfrm>
            <a:prstGeom prst="ellipse">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bg1"/>
                </a:solidFill>
                <a:latin typeface="方正正中黑简体" panose="02000000000000000000" pitchFamily="2" charset="-122"/>
                <a:ea typeface="方正正中黑简体" panose="02000000000000000000" pitchFamily="2" charset="-122"/>
              </a:endParaRPr>
            </a:p>
          </p:txBody>
        </p:sp>
        <p:sp>
          <p:nvSpPr>
            <p:cNvPr id="98" name="Oval 90"/>
            <p:cNvSpPr/>
            <p:nvPr/>
          </p:nvSpPr>
          <p:spPr>
            <a:xfrm>
              <a:off x="5879" y="2072"/>
              <a:ext cx="503" cy="506"/>
            </a:xfrm>
            <a:prstGeom prst="ellipse">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350" dirty="0">
                <a:solidFill>
                  <a:schemeClr val="bg1"/>
                </a:solidFill>
                <a:latin typeface="方正正中黑简体" panose="02000000000000000000" pitchFamily="2" charset="-122"/>
                <a:ea typeface="方正正中黑简体" panose="02000000000000000000" pitchFamily="2" charset="-122"/>
              </a:endParaRPr>
            </a:p>
          </p:txBody>
        </p:sp>
        <p:sp>
          <p:nvSpPr>
            <p:cNvPr id="99" name="Oval 91"/>
            <p:cNvSpPr/>
            <p:nvPr/>
          </p:nvSpPr>
          <p:spPr>
            <a:xfrm>
              <a:off x="6953" y="3281"/>
              <a:ext cx="503" cy="506"/>
            </a:xfrm>
            <a:prstGeom prst="ellipse">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350" dirty="0">
                <a:solidFill>
                  <a:schemeClr val="bg1"/>
                </a:solidFill>
                <a:latin typeface="方正正中黑简体" panose="02000000000000000000" pitchFamily="2" charset="-122"/>
                <a:ea typeface="方正正中黑简体" panose="02000000000000000000" pitchFamily="2" charset="-122"/>
              </a:endParaRPr>
            </a:p>
          </p:txBody>
        </p:sp>
        <p:sp>
          <p:nvSpPr>
            <p:cNvPr id="100" name="Oval 92"/>
            <p:cNvSpPr/>
            <p:nvPr/>
          </p:nvSpPr>
          <p:spPr>
            <a:xfrm>
              <a:off x="8024" y="2578"/>
              <a:ext cx="503" cy="503"/>
            </a:xfrm>
            <a:prstGeom prst="ellipse">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bg1"/>
                </a:solidFill>
                <a:latin typeface="方正正中黑简体" panose="02000000000000000000" pitchFamily="2" charset="-122"/>
                <a:ea typeface="方正正中黑简体" panose="02000000000000000000" pitchFamily="2" charset="-122"/>
              </a:endParaRPr>
            </a:p>
          </p:txBody>
        </p:sp>
        <p:sp>
          <p:nvSpPr>
            <p:cNvPr id="101" name="Oval 93"/>
            <p:cNvSpPr/>
            <p:nvPr/>
          </p:nvSpPr>
          <p:spPr>
            <a:xfrm>
              <a:off x="9101" y="3978"/>
              <a:ext cx="506" cy="503"/>
            </a:xfrm>
            <a:prstGeom prst="ellipse">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bg1"/>
                </a:solidFill>
                <a:latin typeface="方正正中黑简体" panose="02000000000000000000" pitchFamily="2" charset="-122"/>
                <a:ea typeface="方正正中黑简体" panose="02000000000000000000" pitchFamily="2" charset="-122"/>
              </a:endParaRPr>
            </a:p>
          </p:txBody>
        </p:sp>
        <p:sp>
          <p:nvSpPr>
            <p:cNvPr id="102" name="Oval 94"/>
            <p:cNvSpPr/>
            <p:nvPr/>
          </p:nvSpPr>
          <p:spPr>
            <a:xfrm>
              <a:off x="10169" y="3755"/>
              <a:ext cx="503" cy="503"/>
            </a:xfrm>
            <a:prstGeom prst="ellipse">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bg1"/>
                </a:solidFill>
                <a:latin typeface="方正正中黑简体" panose="02000000000000000000" pitchFamily="2" charset="-122"/>
                <a:ea typeface="方正正中黑简体" panose="02000000000000000000" pitchFamily="2" charset="-122"/>
              </a:endParaRPr>
            </a:p>
          </p:txBody>
        </p:sp>
        <p:sp>
          <p:nvSpPr>
            <p:cNvPr id="103" name="Rectangle 95"/>
            <p:cNvSpPr/>
            <p:nvPr/>
          </p:nvSpPr>
          <p:spPr>
            <a:xfrm>
              <a:off x="3080" y="5323"/>
              <a:ext cx="8241" cy="32"/>
            </a:xfrm>
            <a:prstGeom prst="rect">
              <a:avLst/>
            </a:prstGeom>
            <a:noFill/>
            <a:ln>
              <a:solidFill>
                <a:srgbClr val="07F0F6"/>
              </a:solidFill>
            </a:ln>
            <a:effectLst>
              <a:glow rad="63500">
                <a:srgbClr val="3ECFE4">
                  <a:alpha val="2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solidFill>
                <a:latin typeface="方正正中黑简体" panose="02000000000000000000" pitchFamily="2" charset="-122"/>
                <a:ea typeface="方正正中黑简体" panose="02000000000000000000" pitchFamily="2" charset="-122"/>
              </a:endParaRPr>
            </a:p>
          </p:txBody>
        </p:sp>
      </p:grpSp>
      <p:sp>
        <p:nvSpPr>
          <p:cNvPr id="105" name="雷锋PPT网 www.lfppt.com"/>
          <p:cNvSpPr txBox="1"/>
          <p:nvPr/>
        </p:nvSpPr>
        <p:spPr>
          <a:xfrm>
            <a:off x="120651" y="1132376"/>
            <a:ext cx="2711450" cy="1231106"/>
          </a:xfrm>
          <a:prstGeom prst="rect">
            <a:avLst/>
          </a:prstGeom>
          <a:noFill/>
        </p:spPr>
        <p:txBody>
          <a:bodyPr wrap="square" rtlCol="0">
            <a:spAutoFit/>
          </a:bodyPr>
          <a:lstStyle/>
          <a:p>
            <a:pPr lvl="0">
              <a:defRPr/>
            </a:pPr>
            <a:r>
              <a:rPr lang="en-US" altLang="zh-CN" sz="2000" dirty="0">
                <a:solidFill>
                  <a:srgbClr val="07F0F6"/>
                </a:solidFill>
                <a:latin typeface="Nunito Light" pitchFamily="2" charset="-52"/>
                <a:ea typeface="方正正中黑简体" panose="02000000000000000000" pitchFamily="2" charset="-122"/>
              </a:rPr>
              <a:t>American company</a:t>
            </a:r>
            <a:r>
              <a:rPr lang="ru-RU" altLang="zh-CN" sz="2000" dirty="0">
                <a:solidFill>
                  <a:srgbClr val="07F0F6"/>
                </a:solidFill>
                <a:latin typeface="Nunito Light" pitchFamily="2" charset="-52"/>
                <a:ea typeface="方正正中黑简体" panose="02000000000000000000" pitchFamily="2" charset="-122"/>
              </a:rPr>
              <a:t> </a:t>
            </a:r>
            <a:endParaRPr lang="en-US" altLang="zh-CN" sz="2000" dirty="0">
              <a:solidFill>
                <a:srgbClr val="07F0F6"/>
              </a:solidFill>
              <a:latin typeface="Nunito Light" pitchFamily="2" charset="-52"/>
              <a:ea typeface="方正正中黑简体" panose="02000000000000000000" pitchFamily="2" charset="-122"/>
            </a:endParaRPr>
          </a:p>
          <a:p>
            <a:pPr lvl="0">
              <a:defRPr/>
            </a:pPr>
            <a:r>
              <a:rPr lang="ru-RU" altLang="zh-CN" sz="2000" dirty="0" err="1">
                <a:solidFill>
                  <a:srgbClr val="FFFF00"/>
                </a:solidFill>
                <a:latin typeface="Nunito Light" pitchFamily="2" charset="-52"/>
                <a:ea typeface="方正正中黑简体" panose="02000000000000000000" pitchFamily="2" charset="-122"/>
              </a:rPr>
              <a:t>King</a:t>
            </a:r>
            <a:r>
              <a:rPr lang="ru-RU" altLang="zh-CN" sz="2000" dirty="0">
                <a:solidFill>
                  <a:srgbClr val="FFFF00"/>
                </a:solidFill>
                <a:latin typeface="Nunito Light" pitchFamily="2" charset="-52"/>
                <a:ea typeface="方正正中黑简体" panose="02000000000000000000" pitchFamily="2" charset="-122"/>
              </a:rPr>
              <a:t> </a:t>
            </a:r>
            <a:r>
              <a:rPr lang="ru-RU" altLang="zh-CN" sz="2000" dirty="0" err="1">
                <a:solidFill>
                  <a:srgbClr val="FFFF00"/>
                </a:solidFill>
                <a:latin typeface="Nunito Light" pitchFamily="2" charset="-52"/>
                <a:ea typeface="方正正中黑简体" panose="02000000000000000000" pitchFamily="2" charset="-122"/>
              </a:rPr>
              <a:t>Architectural</a:t>
            </a:r>
            <a:r>
              <a:rPr lang="ru-RU" altLang="zh-CN" sz="2000" dirty="0">
                <a:solidFill>
                  <a:srgbClr val="FFFF00"/>
                </a:solidFill>
                <a:latin typeface="Nunito Light" pitchFamily="2" charset="-52"/>
                <a:ea typeface="方正正中黑简体" panose="02000000000000000000" pitchFamily="2" charset="-122"/>
              </a:rPr>
              <a:t> </a:t>
            </a:r>
            <a:r>
              <a:rPr lang="ru-RU" altLang="zh-CN" sz="2000" dirty="0" err="1">
                <a:solidFill>
                  <a:srgbClr val="FFFF00"/>
                </a:solidFill>
                <a:latin typeface="Nunito Light" pitchFamily="2" charset="-52"/>
                <a:ea typeface="方正正中黑简体" panose="02000000000000000000" pitchFamily="2" charset="-122"/>
              </a:rPr>
              <a:t>Metals</a:t>
            </a:r>
            <a:endParaRPr lang="en-US" altLang="zh-CN" sz="2000" dirty="0">
              <a:solidFill>
                <a:srgbClr val="FFFF00"/>
              </a:solidFill>
              <a:latin typeface="Nunito Light" pitchFamily="2" charset="-52"/>
              <a:ea typeface="方正正中黑简体" panose="02000000000000000000" pitchFamily="2" charset="-122"/>
            </a:endParaRPr>
          </a:p>
          <a:p>
            <a:pPr lvl="0">
              <a:defRPr/>
            </a:pPr>
            <a:r>
              <a:rPr lang="ru-RU" altLang="zh-CN" sz="1400" dirty="0">
                <a:solidFill>
                  <a:srgbClr val="07F0F6"/>
                </a:solidFill>
                <a:latin typeface="Nunito Light" pitchFamily="2" charset="-52"/>
                <a:ea typeface="方正正中黑简体" panose="02000000000000000000" pitchFamily="2" charset="-122"/>
              </a:rPr>
              <a:t>https://www.kingmetals.com</a:t>
            </a:r>
          </a:p>
        </p:txBody>
      </p:sp>
      <p:sp>
        <p:nvSpPr>
          <p:cNvPr id="106" name="雷锋PPT网 www.lfppt.com"/>
          <p:cNvSpPr txBox="1"/>
          <p:nvPr/>
        </p:nvSpPr>
        <p:spPr>
          <a:xfrm>
            <a:off x="107951" y="3565525"/>
            <a:ext cx="2711450" cy="1138773"/>
          </a:xfrm>
          <a:prstGeom prst="rect">
            <a:avLst/>
          </a:prstGeom>
          <a:noFill/>
        </p:spPr>
        <p:txBody>
          <a:bodyPr wrap="square" rtlCol="0">
            <a:spAutoFit/>
          </a:bodyPr>
          <a:lstStyle/>
          <a:p>
            <a:pPr lvl="0">
              <a:defRPr/>
            </a:pPr>
            <a:r>
              <a:rPr lang="en-US" altLang="zh-CN" sz="2000" dirty="0">
                <a:solidFill>
                  <a:srgbClr val="07F0F6"/>
                </a:solidFill>
                <a:latin typeface="Nunito Light" pitchFamily="2" charset="-52"/>
                <a:ea typeface="方正正中黑简体" panose="02000000000000000000" pitchFamily="2" charset="-122"/>
              </a:rPr>
              <a:t>Italian company</a:t>
            </a:r>
            <a:r>
              <a:rPr lang="ru-RU" altLang="zh-CN" sz="2000" dirty="0">
                <a:solidFill>
                  <a:srgbClr val="07F0F6"/>
                </a:solidFill>
                <a:latin typeface="Nunito Light" pitchFamily="2" charset="-52"/>
                <a:ea typeface="方正正中黑简体" panose="02000000000000000000" pitchFamily="2" charset="-122"/>
              </a:rPr>
              <a:t> </a:t>
            </a:r>
            <a:r>
              <a:rPr lang="ru-RU" altLang="zh-CN" sz="2000" dirty="0">
                <a:solidFill>
                  <a:srgbClr val="FFFF00"/>
                </a:solidFill>
                <a:latin typeface="Nunito Light" pitchFamily="2" charset="-52"/>
                <a:ea typeface="方正正中黑简体" panose="02000000000000000000" pitchFamily="2" charset="-122"/>
              </a:rPr>
              <a:t>Arteffero</a:t>
            </a:r>
            <a:r>
              <a:rPr lang="en-US" altLang="zh-CN" sz="2000" dirty="0">
                <a:solidFill>
                  <a:srgbClr val="07F0F6"/>
                </a:solidFill>
                <a:latin typeface="Nunito Light" pitchFamily="2" charset="-52"/>
                <a:ea typeface="方正正中黑简体" panose="02000000000000000000" pitchFamily="2" charset="-122"/>
              </a:rPr>
              <a:t>*</a:t>
            </a:r>
            <a:r>
              <a:rPr lang="ru-RU" altLang="zh-CN" sz="2000" dirty="0">
                <a:solidFill>
                  <a:srgbClr val="07F0F6"/>
                </a:solidFill>
                <a:latin typeface="Nunito Light" pitchFamily="2" charset="-52"/>
                <a:ea typeface="方正正中黑简体" panose="02000000000000000000" pitchFamily="2" charset="-122"/>
              </a:rPr>
              <a:t> </a:t>
            </a:r>
            <a:r>
              <a:rPr lang="ru-RU" altLang="zh-CN" sz="1400" dirty="0">
                <a:solidFill>
                  <a:srgbClr val="07F0F6"/>
                </a:solidFill>
                <a:latin typeface="Nunito Light" pitchFamily="2" charset="-52"/>
                <a:ea typeface="方正正中黑简体" panose="02000000000000000000" pitchFamily="2" charset="-122"/>
              </a:rPr>
              <a:t>https://store.arteferro.com/en/company/filiali/</a:t>
            </a:r>
          </a:p>
        </p:txBody>
      </p:sp>
      <p:sp>
        <p:nvSpPr>
          <p:cNvPr id="107" name="雷锋PPT网 www.lfppt.com"/>
          <p:cNvSpPr txBox="1"/>
          <p:nvPr/>
        </p:nvSpPr>
        <p:spPr>
          <a:xfrm>
            <a:off x="6308872" y="263867"/>
            <a:ext cx="2711450" cy="1384995"/>
          </a:xfrm>
          <a:prstGeom prst="rect">
            <a:avLst/>
          </a:prstGeom>
          <a:noFill/>
        </p:spPr>
        <p:txBody>
          <a:bodyPr wrap="square" rtlCol="0">
            <a:spAutoFit/>
          </a:bodyPr>
          <a:lstStyle/>
          <a:p>
            <a:pPr lvl="0">
              <a:defRPr/>
            </a:pPr>
            <a:r>
              <a:rPr lang="en-US" altLang="zh-CN" sz="1400" dirty="0">
                <a:solidFill>
                  <a:srgbClr val="FFFF00"/>
                </a:solidFill>
                <a:latin typeface="Nunito Light" pitchFamily="2" charset="-52"/>
                <a:ea typeface="方正正中黑简体" panose="02000000000000000000" pitchFamily="2" charset="-122"/>
              </a:rPr>
              <a:t>Paint manufacturers</a:t>
            </a:r>
            <a:r>
              <a:rPr lang="ru-RU" altLang="zh-CN" sz="1400" dirty="0">
                <a:solidFill>
                  <a:srgbClr val="07F0F6"/>
                </a:solidFill>
                <a:latin typeface="Nunito Light" pitchFamily="2" charset="-52"/>
                <a:ea typeface="方正正中黑简体" panose="02000000000000000000" pitchFamily="2" charset="-122"/>
              </a:rPr>
              <a:t> </a:t>
            </a:r>
            <a:r>
              <a:rPr lang="en-US" altLang="zh-CN" sz="1400" dirty="0">
                <a:solidFill>
                  <a:srgbClr val="07F0F6"/>
                </a:solidFill>
                <a:latin typeface="Nunito Light" pitchFamily="2" charset="-52"/>
                <a:ea typeface="方正正中黑简体" panose="02000000000000000000" pitchFamily="2" charset="-122"/>
              </a:rPr>
              <a:t>will be interested if the correct calculation of paint for the structure will be exactly their production listed in the catalog of materials</a:t>
            </a:r>
            <a:r>
              <a:rPr lang="ru-RU" altLang="zh-CN" sz="1400" dirty="0">
                <a:solidFill>
                  <a:srgbClr val="07F0F6"/>
                </a:solidFill>
                <a:latin typeface="Nunito Light" pitchFamily="2" charset="-52"/>
                <a:ea typeface="方正正中黑简体" panose="02000000000000000000" pitchFamily="2" charset="-122"/>
              </a:rPr>
              <a:t> OgunCAD</a:t>
            </a:r>
            <a:endParaRPr lang="ru-RU" altLang="zh-CN" sz="1050" dirty="0">
              <a:solidFill>
                <a:srgbClr val="07F0F6"/>
              </a:solidFill>
              <a:latin typeface="Nunito Light" pitchFamily="2" charset="-52"/>
              <a:ea typeface="方正正中黑简体" panose="02000000000000000000" pitchFamily="2" charset="-122"/>
            </a:endParaRPr>
          </a:p>
        </p:txBody>
      </p:sp>
      <p:sp>
        <p:nvSpPr>
          <p:cNvPr id="108" name="雷锋PPT网 www.lfppt.com"/>
          <p:cNvSpPr txBox="1"/>
          <p:nvPr/>
        </p:nvSpPr>
        <p:spPr>
          <a:xfrm>
            <a:off x="6206490" y="4134911"/>
            <a:ext cx="2711450" cy="830997"/>
          </a:xfrm>
          <a:prstGeom prst="rect">
            <a:avLst/>
          </a:prstGeom>
          <a:noFill/>
        </p:spPr>
        <p:txBody>
          <a:bodyPr wrap="square" rtlCol="0">
            <a:spAutoFit/>
          </a:bodyPr>
          <a:lstStyle/>
          <a:p>
            <a:pPr lvl="0">
              <a:defRPr/>
            </a:pPr>
            <a:r>
              <a:rPr lang="en-US" altLang="zh-CN" sz="1600" dirty="0">
                <a:solidFill>
                  <a:srgbClr val="FFFF00"/>
                </a:solidFill>
                <a:latin typeface="Nunito Light" pitchFamily="2" charset="-52"/>
                <a:ea typeface="方正正中黑简体" panose="02000000000000000000" pitchFamily="2" charset="-122"/>
              </a:rPr>
              <a:t>Suppliers</a:t>
            </a:r>
            <a:r>
              <a:rPr lang="ru-RU" altLang="zh-CN" sz="1600" dirty="0">
                <a:solidFill>
                  <a:srgbClr val="07F0F6"/>
                </a:solidFill>
                <a:latin typeface="Nunito Light" pitchFamily="2" charset="-52"/>
                <a:ea typeface="方正正中黑简体" panose="02000000000000000000" pitchFamily="2" charset="-122"/>
              </a:rPr>
              <a:t> </a:t>
            </a:r>
            <a:r>
              <a:rPr lang="en-US" altLang="zh-CN" sz="1600" dirty="0">
                <a:solidFill>
                  <a:srgbClr val="07F0F6"/>
                </a:solidFill>
                <a:latin typeface="Nunito Light" pitchFamily="2" charset="-52"/>
                <a:ea typeface="方正正中黑简体" panose="02000000000000000000" pitchFamily="2" charset="-122"/>
              </a:rPr>
              <a:t>of consumables for</a:t>
            </a:r>
            <a:r>
              <a:rPr lang="ru-RU" altLang="zh-CN" sz="1600" dirty="0">
                <a:solidFill>
                  <a:srgbClr val="07F0F6"/>
                </a:solidFill>
                <a:latin typeface="Nunito Light" pitchFamily="2" charset="-52"/>
                <a:ea typeface="方正正中黑简体" panose="02000000000000000000" pitchFamily="2" charset="-122"/>
              </a:rPr>
              <a:t> </a:t>
            </a:r>
            <a:r>
              <a:rPr lang="en-US" altLang="zh-CN" sz="1600" dirty="0">
                <a:solidFill>
                  <a:srgbClr val="FFFF00"/>
                </a:solidFill>
                <a:latin typeface="Nunito Light" pitchFamily="2" charset="-52"/>
                <a:ea typeface="方正正中黑简体" panose="02000000000000000000" pitchFamily="2" charset="-122"/>
              </a:rPr>
              <a:t>welding</a:t>
            </a:r>
            <a:r>
              <a:rPr lang="ru-RU" altLang="zh-CN" sz="1600" dirty="0">
                <a:solidFill>
                  <a:srgbClr val="07F0F6"/>
                </a:solidFill>
                <a:latin typeface="Nunito Light" pitchFamily="2" charset="-52"/>
                <a:ea typeface="方正正中黑简体" panose="02000000000000000000" pitchFamily="2" charset="-122"/>
              </a:rPr>
              <a:t> </a:t>
            </a:r>
            <a:r>
              <a:rPr lang="en-US" altLang="zh-CN" sz="1600" dirty="0">
                <a:solidFill>
                  <a:srgbClr val="07F0F6"/>
                </a:solidFill>
                <a:latin typeface="Nunito Light" pitchFamily="2" charset="-52"/>
                <a:ea typeface="方正正中黑简体" panose="02000000000000000000" pitchFamily="2" charset="-122"/>
              </a:rPr>
              <a:t>and other</a:t>
            </a:r>
            <a:r>
              <a:rPr lang="ru-RU" altLang="zh-CN" sz="1600" dirty="0">
                <a:solidFill>
                  <a:srgbClr val="07F0F6"/>
                </a:solidFill>
                <a:latin typeface="Nunito Light" pitchFamily="2" charset="-52"/>
                <a:ea typeface="方正正中黑简体" panose="02000000000000000000" pitchFamily="2" charset="-122"/>
              </a:rPr>
              <a:t> </a:t>
            </a:r>
            <a:r>
              <a:rPr lang="en-US" altLang="zh-CN" sz="1600" dirty="0">
                <a:solidFill>
                  <a:srgbClr val="FFFF00"/>
                </a:solidFill>
                <a:latin typeface="Nunito Light" pitchFamily="2" charset="-52"/>
                <a:ea typeface="方正正中黑简体" panose="02000000000000000000" pitchFamily="2" charset="-122"/>
              </a:rPr>
              <a:t>equipment</a:t>
            </a:r>
            <a:r>
              <a:rPr lang="ru-RU" altLang="zh-CN" sz="1600" dirty="0">
                <a:solidFill>
                  <a:srgbClr val="FFFF00"/>
                </a:solidFill>
                <a:latin typeface="Nunito Light" pitchFamily="2" charset="-52"/>
                <a:ea typeface="方正正中黑简体" panose="02000000000000000000" pitchFamily="2" charset="-122"/>
              </a:rPr>
              <a:t>.</a:t>
            </a:r>
          </a:p>
        </p:txBody>
      </p:sp>
      <p:sp>
        <p:nvSpPr>
          <p:cNvPr id="109" name="雷锋PPT网 www.lfppt.com"/>
          <p:cNvSpPr txBox="1"/>
          <p:nvPr/>
        </p:nvSpPr>
        <p:spPr>
          <a:xfrm>
            <a:off x="2908584" y="3973949"/>
            <a:ext cx="3118020" cy="1015663"/>
          </a:xfrm>
          <a:prstGeom prst="rect">
            <a:avLst/>
          </a:prstGeom>
          <a:noFill/>
        </p:spPr>
        <p:txBody>
          <a:bodyPr wrap="square" rtlCol="0">
            <a:spAutoFit/>
          </a:bodyPr>
          <a:lstStyle/>
          <a:p>
            <a:pPr lvl="0" algn="ctr">
              <a:defRPr/>
            </a:pPr>
            <a:r>
              <a:rPr lang="en-US" altLang="zh-CN" sz="1000" dirty="0">
                <a:solidFill>
                  <a:schemeClr val="accent1">
                    <a:lumMod val="40000"/>
                    <a:lumOff val="60000"/>
                  </a:schemeClr>
                </a:solidFill>
                <a:latin typeface="Nunito Light" pitchFamily="2" charset="-52"/>
                <a:ea typeface="方正正中黑简体" panose="02000000000000000000" pitchFamily="2" charset="-122"/>
              </a:rPr>
              <a:t>* </a:t>
            </a:r>
            <a:r>
              <a:rPr lang="en-US" altLang="zh-CN" sz="1000" dirty="0" err="1">
                <a:solidFill>
                  <a:schemeClr val="accent1">
                    <a:lumMod val="40000"/>
                    <a:lumOff val="60000"/>
                  </a:schemeClr>
                </a:solidFill>
                <a:latin typeface="Nunito Light" pitchFamily="2" charset="-52"/>
                <a:ea typeface="方正正中黑简体" panose="02000000000000000000" pitchFamily="2" charset="-122"/>
              </a:rPr>
              <a:t>Arteferro</a:t>
            </a:r>
            <a:r>
              <a:rPr lang="en-US" altLang="zh-CN" sz="1000" dirty="0">
                <a:solidFill>
                  <a:schemeClr val="accent1">
                    <a:lumMod val="40000"/>
                    <a:lumOff val="60000"/>
                  </a:schemeClr>
                </a:solidFill>
                <a:latin typeface="Nunito Light" pitchFamily="2" charset="-52"/>
                <a:ea typeface="方正正中黑简体" panose="02000000000000000000" pitchFamily="2" charset="-122"/>
              </a:rPr>
              <a:t> had two unsuccessful attempts to create its CAD program "</a:t>
            </a:r>
            <a:r>
              <a:rPr lang="en-US" altLang="zh-CN" sz="1000" dirty="0" err="1">
                <a:solidFill>
                  <a:schemeClr val="accent1">
                    <a:lumMod val="40000"/>
                    <a:lumOff val="60000"/>
                  </a:schemeClr>
                </a:solidFill>
                <a:latin typeface="Nunito Light" pitchFamily="2" charset="-52"/>
                <a:ea typeface="方正正中黑简体" panose="02000000000000000000" pitchFamily="2" charset="-122"/>
              </a:rPr>
              <a:t>Arteferro</a:t>
            </a:r>
            <a:r>
              <a:rPr lang="en-US" altLang="zh-CN" sz="1000" dirty="0">
                <a:solidFill>
                  <a:schemeClr val="accent1">
                    <a:lumMod val="40000"/>
                    <a:lumOff val="60000"/>
                  </a:schemeClr>
                </a:solidFill>
                <a:latin typeface="Nunito Light" pitchFamily="2" charset="-52"/>
                <a:ea typeface="方正正中黑简体" panose="02000000000000000000" pitchFamily="2" charset="-122"/>
              </a:rPr>
              <a:t> CAD" and after a short time "</a:t>
            </a:r>
            <a:r>
              <a:rPr lang="en-US" altLang="zh-CN" sz="1000" dirty="0" err="1">
                <a:solidFill>
                  <a:schemeClr val="accent1">
                    <a:lumMod val="40000"/>
                    <a:lumOff val="60000"/>
                  </a:schemeClr>
                </a:solidFill>
                <a:latin typeface="Nunito Light" pitchFamily="2" charset="-52"/>
                <a:ea typeface="方正正中黑简体" panose="02000000000000000000" pitchFamily="2" charset="-122"/>
              </a:rPr>
              <a:t>Arteferro</a:t>
            </a:r>
            <a:r>
              <a:rPr lang="en-US" altLang="zh-CN" sz="1000" dirty="0">
                <a:solidFill>
                  <a:schemeClr val="accent1">
                    <a:lumMod val="40000"/>
                    <a:lumOff val="60000"/>
                  </a:schemeClr>
                </a:solidFill>
                <a:latin typeface="Nunito Light" pitchFamily="2" charset="-52"/>
                <a:ea typeface="方正正中黑简体" panose="02000000000000000000" pitchFamily="2" charset="-122"/>
              </a:rPr>
              <a:t> web". I have watched the development of both versions and understand their failures and also that they will potentially want to buy us outright or at least work closely together.</a:t>
            </a:r>
            <a:endParaRPr lang="ru-RU" altLang="zh-CN" sz="1000" dirty="0">
              <a:solidFill>
                <a:schemeClr val="accent1">
                  <a:lumMod val="40000"/>
                  <a:lumOff val="60000"/>
                </a:schemeClr>
              </a:solidFill>
              <a:latin typeface="Nunito Light" pitchFamily="2" charset="-52"/>
              <a:ea typeface="方正正中黑简体" panose="02000000000000000000" pitchFamily="2" charset="-122"/>
            </a:endParaRPr>
          </a:p>
        </p:txBody>
      </p:sp>
      <p:sp>
        <p:nvSpPr>
          <p:cNvPr id="110" name="雷锋PPT网 www.lfppt.com"/>
          <p:cNvSpPr txBox="1"/>
          <p:nvPr/>
        </p:nvSpPr>
        <p:spPr>
          <a:xfrm>
            <a:off x="3203818" y="609156"/>
            <a:ext cx="2711450" cy="523220"/>
          </a:xfrm>
          <a:prstGeom prst="rect">
            <a:avLst/>
          </a:prstGeom>
          <a:noFill/>
        </p:spPr>
        <p:txBody>
          <a:bodyPr wrap="square" rtlCol="0">
            <a:spAutoFit/>
          </a:bodyPr>
          <a:lstStyle/>
          <a:p>
            <a:pPr lvl="0">
              <a:defRPr/>
            </a:pPr>
            <a:r>
              <a:rPr lang="en-US" altLang="zh-CN" sz="1600" dirty="0">
                <a:solidFill>
                  <a:srgbClr val="07F0F6"/>
                </a:solidFill>
                <a:latin typeface="Nunito Light" pitchFamily="2" charset="-52"/>
                <a:ea typeface="方正正中黑简体" panose="02000000000000000000" pitchFamily="2" charset="-122"/>
              </a:rPr>
              <a:t>German company</a:t>
            </a:r>
            <a:r>
              <a:rPr lang="ru-RU" altLang="zh-CN" sz="1600" dirty="0">
                <a:solidFill>
                  <a:srgbClr val="07F0F6"/>
                </a:solidFill>
                <a:latin typeface="Nunito Light" pitchFamily="2" charset="-52"/>
                <a:ea typeface="方正正中黑简体" panose="02000000000000000000" pitchFamily="2" charset="-122"/>
              </a:rPr>
              <a:t> </a:t>
            </a:r>
            <a:r>
              <a:rPr lang="ru-RU" altLang="zh-CN" sz="1600" dirty="0">
                <a:solidFill>
                  <a:srgbClr val="FFFF00"/>
                </a:solidFill>
                <a:latin typeface="Nunito Light" pitchFamily="2" charset="-52"/>
                <a:ea typeface="方正正中黑简体" panose="02000000000000000000" pitchFamily="2" charset="-122"/>
              </a:rPr>
              <a:t>Hebo </a:t>
            </a:r>
            <a:r>
              <a:rPr lang="ru-RU" altLang="zh-CN" sz="1200" dirty="0">
                <a:solidFill>
                  <a:srgbClr val="07F0F6"/>
                </a:solidFill>
                <a:latin typeface="Nunito Light" pitchFamily="2" charset="-52"/>
                <a:ea typeface="方正正中黑简体" panose="02000000000000000000" pitchFamily="2" charset="-122"/>
              </a:rPr>
              <a:t>http://haboe.de/en/boehl-group.html</a:t>
            </a:r>
          </a:p>
        </p:txBody>
      </p:sp>
      <p:sp>
        <p:nvSpPr>
          <p:cNvPr id="111" name="雷锋PPT网 www.lfppt.com"/>
          <p:cNvSpPr txBox="1"/>
          <p:nvPr/>
        </p:nvSpPr>
        <p:spPr>
          <a:xfrm>
            <a:off x="6950530" y="2536424"/>
            <a:ext cx="2711450" cy="477054"/>
          </a:xfrm>
          <a:prstGeom prst="rect">
            <a:avLst/>
          </a:prstGeom>
          <a:noFill/>
        </p:spPr>
        <p:txBody>
          <a:bodyPr wrap="square" rtlCol="0">
            <a:spAutoFit/>
          </a:bodyPr>
          <a:lstStyle/>
          <a:p>
            <a:pPr lvl="0">
              <a:defRPr/>
            </a:pPr>
            <a:r>
              <a:rPr lang="en-US" altLang="zh-CN" sz="1400" dirty="0">
                <a:solidFill>
                  <a:srgbClr val="07F0F6"/>
                </a:solidFill>
                <a:latin typeface="Nunito Light" pitchFamily="2" charset="-52"/>
                <a:ea typeface="方正正中黑简体" panose="02000000000000000000" pitchFamily="2" charset="-122"/>
              </a:rPr>
              <a:t>Turkish company</a:t>
            </a:r>
            <a:r>
              <a:rPr lang="ru-RU" altLang="zh-CN" sz="1400" dirty="0">
                <a:solidFill>
                  <a:srgbClr val="07F0F6"/>
                </a:solidFill>
                <a:latin typeface="Nunito Light" pitchFamily="2" charset="-52"/>
                <a:ea typeface="方正正中黑简体" panose="02000000000000000000" pitchFamily="2" charset="-122"/>
              </a:rPr>
              <a:t> </a:t>
            </a:r>
            <a:r>
              <a:rPr lang="ru-RU" altLang="zh-CN" sz="1400" dirty="0">
                <a:solidFill>
                  <a:srgbClr val="FFFF00"/>
                </a:solidFill>
                <a:latin typeface="Nunito Light" pitchFamily="2" charset="-52"/>
                <a:ea typeface="方正正中黑简体" panose="02000000000000000000" pitchFamily="2" charset="-122"/>
              </a:rPr>
              <a:t>Ostas </a:t>
            </a:r>
            <a:r>
              <a:rPr lang="ru-RU" altLang="zh-CN" sz="1100" dirty="0">
                <a:solidFill>
                  <a:srgbClr val="07F0F6"/>
                </a:solidFill>
                <a:latin typeface="Nunito Light" pitchFamily="2" charset="-52"/>
                <a:ea typeface="方正正中黑简体" panose="02000000000000000000" pitchFamily="2" charset="-122"/>
              </a:rPr>
              <a:t>http://en.ostas.com.tr/</a:t>
            </a:r>
          </a:p>
        </p:txBody>
      </p:sp>
    </p:spTree>
    <p:extLst>
      <p:ext uri="{BB962C8B-B14F-4D97-AF65-F5344CB8AC3E}">
        <p14:creationId xmlns:p14="http://schemas.microsoft.com/office/powerpoint/2010/main" val="3597907892"/>
      </p:ext>
    </p:extLst>
  </p:cSld>
  <p:clrMapOvr>
    <a:masterClrMapping/>
  </p:clrMapOvr>
  <mc:AlternateContent xmlns:mc="http://schemas.openxmlformats.org/markup-compatibility/2006">
    <mc:Choice xmlns:p14="http://schemas.microsoft.com/office/powerpoint/2010/main" Requires="p14">
      <p:transition spd="slow" p14:dur="1500" advClick="0" advTm="10000">
        <p:split orient="vert"/>
      </p:transition>
    </mc:Choice>
    <mc:Fallback>
      <p:transition spd="slow" advClick="0" advTm="10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500"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64"/>
                                        </p:tgtEl>
                                        <p:attrNameLst>
                                          <p:attrName>style.visibility</p:attrName>
                                        </p:attrNameLst>
                                      </p:cBhvr>
                                      <p:to>
                                        <p:strVal val="visible"/>
                                      </p:to>
                                    </p:set>
                                    <p:animEffect transition="in" filter="randombar(horizontal)">
                                      <p:cBhvr>
                                        <p:cTn id="11" dur="500"/>
                                        <p:tgtEl>
                                          <p:spTgt spid="64"/>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81"/>
                                        </p:tgtEl>
                                        <p:attrNameLst>
                                          <p:attrName>style.visibility</p:attrName>
                                        </p:attrNameLst>
                                      </p:cBhvr>
                                      <p:to>
                                        <p:strVal val="visible"/>
                                      </p:to>
                                    </p:set>
                                    <p:animEffect transition="in" filter="wipe(down)">
                                      <p:cBhvr>
                                        <p:cTn id="15" dur="500"/>
                                        <p:tgtEl>
                                          <p:spTgt spid="81"/>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07"/>
                                        </p:tgtEl>
                                        <p:attrNameLst>
                                          <p:attrName>style.visibility</p:attrName>
                                        </p:attrNameLst>
                                      </p:cBhvr>
                                      <p:to>
                                        <p:strVal val="visible"/>
                                      </p:to>
                                    </p:set>
                                    <p:animEffect transition="in" filter="fade">
                                      <p:cBhvr>
                                        <p:cTn id="19" dur="500"/>
                                        <p:tgtEl>
                                          <p:spTgt spid="10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10"/>
                                        </p:tgtEl>
                                        <p:attrNameLst>
                                          <p:attrName>style.visibility</p:attrName>
                                        </p:attrNameLst>
                                      </p:cBhvr>
                                      <p:to>
                                        <p:strVal val="visible"/>
                                      </p:to>
                                    </p:set>
                                    <p:animEffect transition="in" filter="fade">
                                      <p:cBhvr>
                                        <p:cTn id="22" dur="500"/>
                                        <p:tgtEl>
                                          <p:spTgt spid="11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05"/>
                                        </p:tgtEl>
                                        <p:attrNameLst>
                                          <p:attrName>style.visibility</p:attrName>
                                        </p:attrNameLst>
                                      </p:cBhvr>
                                      <p:to>
                                        <p:strVal val="visible"/>
                                      </p:to>
                                    </p:set>
                                    <p:animEffect transition="in" filter="fade">
                                      <p:cBhvr>
                                        <p:cTn id="25" dur="500"/>
                                        <p:tgtEl>
                                          <p:spTgt spid="10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06"/>
                                        </p:tgtEl>
                                        <p:attrNameLst>
                                          <p:attrName>style.visibility</p:attrName>
                                        </p:attrNameLst>
                                      </p:cBhvr>
                                      <p:to>
                                        <p:strVal val="visible"/>
                                      </p:to>
                                    </p:set>
                                    <p:animEffect transition="in" filter="fade">
                                      <p:cBhvr>
                                        <p:cTn id="28" dur="500"/>
                                        <p:tgtEl>
                                          <p:spTgt spid="10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08"/>
                                        </p:tgtEl>
                                        <p:attrNameLst>
                                          <p:attrName>style.visibility</p:attrName>
                                        </p:attrNameLst>
                                      </p:cBhvr>
                                      <p:to>
                                        <p:strVal val="visible"/>
                                      </p:to>
                                    </p:set>
                                    <p:animEffect transition="in" filter="fade">
                                      <p:cBhvr>
                                        <p:cTn id="31" dur="500"/>
                                        <p:tgtEl>
                                          <p:spTgt spid="108"/>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11"/>
                                        </p:tgtEl>
                                        <p:attrNameLst>
                                          <p:attrName>style.visibility</p:attrName>
                                        </p:attrNameLst>
                                      </p:cBhvr>
                                      <p:to>
                                        <p:strVal val="visible"/>
                                      </p:to>
                                    </p:set>
                                    <p:animEffect transition="in" filter="fade">
                                      <p:cBhvr>
                                        <p:cTn id="34" dur="500"/>
                                        <p:tgtEl>
                                          <p:spTgt spid="111"/>
                                        </p:tgtEl>
                                      </p:cBhvr>
                                    </p:animEffect>
                                  </p:childTnLst>
                                </p:cTn>
                              </p:par>
                            </p:childTnLst>
                          </p:cTn>
                        </p:par>
                        <p:par>
                          <p:cTn id="35" fill="hold">
                            <p:stCondLst>
                              <p:cond delay="2000"/>
                            </p:stCondLst>
                            <p:childTnLst>
                              <p:par>
                                <p:cTn id="36" presetID="16" presetClass="entr" presetSubtype="21" fill="hold" grpId="0" nodeType="afterEffect">
                                  <p:stCondLst>
                                    <p:cond delay="0"/>
                                  </p:stCondLst>
                                  <p:childTnLst>
                                    <p:set>
                                      <p:cBhvr>
                                        <p:cTn id="37" dur="1" fill="hold">
                                          <p:stCondLst>
                                            <p:cond delay="0"/>
                                          </p:stCondLst>
                                        </p:cTn>
                                        <p:tgtEl>
                                          <p:spTgt spid="109"/>
                                        </p:tgtEl>
                                        <p:attrNameLst>
                                          <p:attrName>style.visibility</p:attrName>
                                        </p:attrNameLst>
                                      </p:cBhvr>
                                      <p:to>
                                        <p:strVal val="visible"/>
                                      </p:to>
                                    </p:set>
                                    <p:animEffect transition="in" filter="barn(inVertical)">
                                      <p:cBhvr>
                                        <p:cTn id="38" dur="500"/>
                                        <p:tgtEl>
                                          <p:spTgt spid="1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p:bldP spid="106" grpId="0"/>
      <p:bldP spid="107" grpId="0"/>
      <p:bldP spid="108" grpId="0"/>
      <p:bldP spid="109" grpId="0"/>
      <p:bldP spid="110" grpId="0"/>
      <p:bldP spid="11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Google Shape;208;p25"/>
          <p:cNvSpPr/>
          <p:nvPr/>
        </p:nvSpPr>
        <p:spPr>
          <a:xfrm>
            <a:off x="507150" y="1131590"/>
            <a:ext cx="8171736" cy="3892835"/>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chemeClr val="tx2">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组合 2"/>
          <p:cNvGrpSpPr/>
          <p:nvPr/>
        </p:nvGrpSpPr>
        <p:grpSpPr>
          <a:xfrm>
            <a:off x="9525" y="252095"/>
            <a:ext cx="3343275" cy="542290"/>
            <a:chOff x="-105" y="397"/>
            <a:chExt cx="5265" cy="854"/>
          </a:xfrm>
        </p:grpSpPr>
        <p:sp>
          <p:nvSpPr>
            <p:cNvPr id="2" name="矩形 1"/>
            <p:cNvSpPr/>
            <p:nvPr/>
          </p:nvSpPr>
          <p:spPr>
            <a:xfrm>
              <a:off x="-105" y="397"/>
              <a:ext cx="4643" cy="727"/>
            </a:xfrm>
            <a:prstGeom prst="rect">
              <a:avLst/>
            </a:prstGeom>
          </p:spPr>
          <p:txBody>
            <a:bodyPr wrap="none">
              <a:spAutoFit/>
            </a:bodyPr>
            <a:lstStyle/>
            <a:p>
              <a:pPr algn="ctr"/>
              <a:r>
                <a:rPr lang="en-US" altLang="zh-CN" sz="2400" dirty="0">
                  <a:gradFill flip="none" rotWithShape="1">
                    <a:gsLst>
                      <a:gs pos="52000">
                        <a:srgbClr val="07FFFD"/>
                      </a:gs>
                      <a:gs pos="100000">
                        <a:srgbClr val="002B9B">
                          <a:alpha val="40000"/>
                        </a:srgbClr>
                      </a:gs>
                    </a:gsLst>
                    <a:lin ang="5400000" scaled="1"/>
                    <a:tileRect/>
                  </a:gradFill>
                  <a:latin typeface="Nunito Light" pitchFamily="2" charset="-52"/>
                  <a:ea typeface="方正正中黑简体" panose="02000000000000000000" pitchFamily="2" charset="-122"/>
                </a:rPr>
                <a:t>The target </a:t>
              </a:r>
              <a:r>
                <a:rPr lang="en-US" altLang="zh-CN" sz="2400" dirty="0" smtClean="0">
                  <a:gradFill flip="none" rotWithShape="1">
                    <a:gsLst>
                      <a:gs pos="52000">
                        <a:srgbClr val="07FFFD"/>
                      </a:gs>
                      <a:gs pos="100000">
                        <a:srgbClr val="002B9B">
                          <a:alpha val="40000"/>
                        </a:srgbClr>
                      </a:gs>
                    </a:gsLst>
                    <a:lin ang="5400000" scaled="1"/>
                    <a:tileRect/>
                  </a:gradFill>
                  <a:latin typeface="Nunito Light" pitchFamily="2" charset="-52"/>
                  <a:ea typeface="方正正中黑简体" panose="02000000000000000000" pitchFamily="2" charset="-122"/>
                </a:rPr>
                <a:t>audience</a:t>
              </a:r>
              <a:endParaRPr lang="zh-CN" altLang="en-US" sz="2400" dirty="0">
                <a:gradFill flip="none" rotWithShape="1">
                  <a:gsLst>
                    <a:gs pos="52000">
                      <a:srgbClr val="07FFFD"/>
                    </a:gs>
                    <a:gs pos="100000">
                      <a:srgbClr val="002B9B">
                        <a:alpha val="40000"/>
                      </a:srgbClr>
                    </a:gs>
                  </a:gsLst>
                  <a:lin ang="5400000" scaled="1"/>
                  <a:tileRect/>
                </a:gradFill>
                <a:latin typeface="Nunito Light" pitchFamily="2" charset="-52"/>
                <a:ea typeface="方正正中黑简体" panose="02000000000000000000" pitchFamily="2" charset="-122"/>
              </a:endParaRPr>
            </a:p>
          </p:txBody>
        </p:sp>
        <p:grpSp>
          <p:nvGrpSpPr>
            <p:cNvPr id="4" name="组合 3"/>
            <p:cNvGrpSpPr/>
            <p:nvPr/>
          </p:nvGrpSpPr>
          <p:grpSpPr>
            <a:xfrm>
              <a:off x="-31" y="480"/>
              <a:ext cx="5191" cy="771"/>
              <a:chOff x="0" y="514"/>
              <a:chExt cx="5459" cy="771"/>
            </a:xfrm>
          </p:grpSpPr>
          <p:cxnSp>
            <p:nvCxnSpPr>
              <p:cNvPr id="55" name="直接连接符 54"/>
              <p:cNvCxnSpPr/>
              <p:nvPr/>
            </p:nvCxnSpPr>
            <p:spPr>
              <a:xfrm>
                <a:off x="0" y="1285"/>
                <a:ext cx="4307" cy="0"/>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V="1">
                <a:off x="4307" y="599"/>
                <a:ext cx="1065" cy="681"/>
              </a:xfrm>
              <a:prstGeom prst="line">
                <a:avLst/>
              </a:prstGeom>
              <a:ln w="12700">
                <a:solidFill>
                  <a:srgbClr val="49F1E2"/>
                </a:solidFill>
              </a:ln>
            </p:spPr>
            <p:style>
              <a:lnRef idx="1">
                <a:schemeClr val="accent1"/>
              </a:lnRef>
              <a:fillRef idx="0">
                <a:schemeClr val="accent1"/>
              </a:fillRef>
              <a:effectRef idx="0">
                <a:schemeClr val="accent1"/>
              </a:effectRef>
              <a:fontRef idx="minor">
                <a:schemeClr val="tx1"/>
              </a:fontRef>
            </p:style>
          </p:cxnSp>
          <p:sp>
            <p:nvSpPr>
              <p:cNvPr id="57" name="椭圆 56"/>
              <p:cNvSpPr/>
              <p:nvPr/>
            </p:nvSpPr>
            <p:spPr>
              <a:xfrm>
                <a:off x="5289" y="514"/>
                <a:ext cx="170" cy="170"/>
              </a:xfrm>
              <a:prstGeom prst="ellipse">
                <a:avLst/>
              </a:prstGeom>
              <a:noFill/>
              <a:ln w="12700">
                <a:solidFill>
                  <a:srgbClr val="49F1E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sp>
            <p:nvSpPr>
              <p:cNvPr id="58" name="椭圆 57"/>
              <p:cNvSpPr/>
              <p:nvPr/>
            </p:nvSpPr>
            <p:spPr>
              <a:xfrm>
                <a:off x="5332" y="557"/>
                <a:ext cx="85" cy="85"/>
              </a:xfrm>
              <a:prstGeom prst="ellipse">
                <a:avLst/>
              </a:prstGeom>
              <a:solidFill>
                <a:srgbClr val="49F1E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sz="1350">
                  <a:latin typeface="方正正中黑简体" panose="02000000000000000000" pitchFamily="2" charset="-122"/>
                  <a:ea typeface="方正正中黑简体" panose="02000000000000000000" pitchFamily="2" charset="-122"/>
                </a:endParaRPr>
              </a:p>
            </p:txBody>
          </p:sp>
        </p:grpSp>
      </p:grpSp>
      <p:sp>
        <p:nvSpPr>
          <p:cNvPr id="67" name="雷锋PPT网 www.lfppt.com"/>
          <p:cNvSpPr txBox="1"/>
          <p:nvPr/>
        </p:nvSpPr>
        <p:spPr>
          <a:xfrm>
            <a:off x="533401" y="1363974"/>
            <a:ext cx="8032750" cy="3046988"/>
          </a:xfrm>
          <a:prstGeom prst="rect">
            <a:avLst/>
          </a:prstGeom>
          <a:noFill/>
        </p:spPr>
        <p:txBody>
          <a:bodyPr wrap="square" rtlCol="0">
            <a:spAutoFit/>
          </a:bodyPr>
          <a:lstStyle/>
          <a:p>
            <a:pPr lvl="0" algn="ctr">
              <a:defRPr/>
            </a:pPr>
            <a:r>
              <a:rPr lang="en-US" altLang="zh-CN" sz="3200" dirty="0">
                <a:solidFill>
                  <a:srgbClr val="07F0F6"/>
                </a:solidFill>
                <a:latin typeface="Nunito Light" pitchFamily="2" charset="-52"/>
                <a:ea typeface="方正正中黑简体" panose="02000000000000000000" pitchFamily="2" charset="-122"/>
              </a:rPr>
              <a:t>There are many machine tool builders and </a:t>
            </a:r>
            <a:r>
              <a:rPr lang="en-US" altLang="zh-CN" sz="3200" dirty="0">
                <a:solidFill>
                  <a:srgbClr val="FFFF00"/>
                </a:solidFill>
                <a:latin typeface="Nunito Light" pitchFamily="2" charset="-52"/>
                <a:ea typeface="方正正中黑简体" panose="02000000000000000000" pitchFamily="2" charset="-122"/>
              </a:rPr>
              <a:t>we are </a:t>
            </a:r>
            <a:r>
              <a:rPr lang="en-US" altLang="zh-CN" sz="3200" dirty="0">
                <a:solidFill>
                  <a:srgbClr val="07F0F6"/>
                </a:solidFill>
                <a:latin typeface="Nunito Light" pitchFamily="2" charset="-52"/>
                <a:ea typeface="方正正中黑简体" panose="02000000000000000000" pitchFamily="2" charset="-122"/>
              </a:rPr>
              <a:t>interested in cooperation with everyone, especially in the field of CNC for deeper integration with </a:t>
            </a:r>
            <a:r>
              <a:rPr lang="en-US" altLang="zh-CN" sz="3200" dirty="0" err="1">
                <a:solidFill>
                  <a:srgbClr val="FFFF00"/>
                </a:solidFill>
                <a:latin typeface="Nunito Light" pitchFamily="2" charset="-52"/>
                <a:ea typeface="方正正中黑简体" panose="02000000000000000000" pitchFamily="2" charset="-122"/>
              </a:rPr>
              <a:t>OgunCAD</a:t>
            </a:r>
            <a:r>
              <a:rPr lang="en-US" altLang="zh-CN" sz="3200" dirty="0">
                <a:solidFill>
                  <a:srgbClr val="07F0F6"/>
                </a:solidFill>
                <a:latin typeface="Nunito Light" pitchFamily="2" charset="-52"/>
                <a:ea typeface="方正正中黑简体" panose="02000000000000000000" pitchFamily="2" charset="-122"/>
              </a:rPr>
              <a:t> and increasing the level of production automation.</a:t>
            </a:r>
            <a:endParaRPr lang="ru-RU" altLang="zh-CN" sz="3200" dirty="0">
              <a:solidFill>
                <a:srgbClr val="07F0F6"/>
              </a:solidFill>
              <a:latin typeface="Nunito Light" pitchFamily="2" charset="-52"/>
              <a:ea typeface="方正正中黑简体" panose="02000000000000000000" pitchFamily="2" charset="-122"/>
            </a:endParaRPr>
          </a:p>
        </p:txBody>
      </p:sp>
    </p:spTree>
    <p:extLst>
      <p:ext uri="{BB962C8B-B14F-4D97-AF65-F5344CB8AC3E}">
        <p14:creationId xmlns:p14="http://schemas.microsoft.com/office/powerpoint/2010/main" val="4176095562"/>
      </p:ext>
    </p:extLst>
  </p:cSld>
  <p:clrMapOvr>
    <a:masterClrMapping/>
  </p:clrMapOvr>
  <p:transition spd="slow" advClick="0" advTm="5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500"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7"/>
                                        </p:tgtEl>
                                        <p:attrNameLst>
                                          <p:attrName>style.visibility</p:attrName>
                                        </p:attrNameLst>
                                      </p:cBhvr>
                                      <p:to>
                                        <p:strVal val="visible"/>
                                      </p:to>
                                    </p:set>
                                    <p:animEffect transition="in" filter="fade">
                                      <p:cBhvr>
                                        <p:cTn id="11"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44582" y="660400"/>
            <a:ext cx="1998345" cy="1998345"/>
          </a:xfrm>
          <a:prstGeom prst="rect">
            <a:avLst/>
          </a:prstGeom>
        </p:spPr>
      </p:pic>
      <p:sp>
        <p:nvSpPr>
          <p:cNvPr id="28" name="雷锋PPT网 www.lfppt.com"/>
          <p:cNvSpPr txBox="1"/>
          <p:nvPr/>
        </p:nvSpPr>
        <p:spPr>
          <a:xfrm>
            <a:off x="2615882" y="3039110"/>
            <a:ext cx="4038600" cy="521970"/>
          </a:xfrm>
          <a:prstGeom prst="rect">
            <a:avLst/>
          </a:prstGeom>
          <a:noFill/>
        </p:spPr>
        <p:txBody>
          <a:bodyPr wrap="square" rtlCol="0">
            <a:spAutoFit/>
          </a:bodyPr>
          <a:lstStyle/>
          <a:p>
            <a:pPr lvl="0" algn="ctr">
              <a:defRPr/>
            </a:pPr>
            <a:r>
              <a:rPr lang="en-US" altLang="zh-CN" sz="2800" dirty="0">
                <a:solidFill>
                  <a:srgbClr val="07F0F6"/>
                </a:solidFill>
                <a:latin typeface="Nunito SemiBold" pitchFamily="2" charset="-52"/>
                <a:ea typeface="方正正中黑简体" panose="02000000000000000000" pitchFamily="2" charset="-122"/>
              </a:rPr>
              <a:t>Algorithm </a:t>
            </a:r>
            <a:r>
              <a:rPr lang="ru-RU" altLang="zh-CN" sz="2800" dirty="0">
                <a:solidFill>
                  <a:srgbClr val="07F0F6"/>
                </a:solidFill>
                <a:latin typeface="Nunito SemiBold" pitchFamily="2" charset="-52"/>
                <a:ea typeface="方正正中黑简体" panose="02000000000000000000" pitchFamily="2" charset="-122"/>
              </a:rPr>
              <a:t>:</a:t>
            </a:r>
            <a:endParaRPr lang="zh-CN" altLang="en-US" sz="2800" dirty="0">
              <a:solidFill>
                <a:srgbClr val="07F0F6"/>
              </a:solidFill>
              <a:latin typeface="Nunito SemiBold" pitchFamily="2" charset="-52"/>
              <a:ea typeface="方正正中黑简体" panose="02000000000000000000" pitchFamily="2" charset="-122"/>
            </a:endParaRPr>
          </a:p>
        </p:txBody>
      </p:sp>
      <p:sp>
        <p:nvSpPr>
          <p:cNvPr id="30" name="矩形 29"/>
          <p:cNvSpPr/>
          <p:nvPr/>
        </p:nvSpPr>
        <p:spPr>
          <a:xfrm>
            <a:off x="4358503" y="1228970"/>
            <a:ext cx="553358" cy="830997"/>
          </a:xfrm>
          <a:prstGeom prst="rect">
            <a:avLst/>
          </a:prstGeom>
        </p:spPr>
        <p:txBody>
          <a:bodyPr wrap="none">
            <a:spAutoFit/>
          </a:bodyPr>
          <a:lstStyle/>
          <a:p>
            <a:pPr algn="ctr"/>
            <a:r>
              <a:rPr lang="en-US" altLang="zh-CN" sz="4800" dirty="0">
                <a:solidFill>
                  <a:srgbClr val="07F0F6"/>
                </a:solidFill>
                <a:latin typeface="Nunito SemiBold" pitchFamily="2" charset="-52"/>
                <a:ea typeface="方正正中黑简体" panose="02000000000000000000" pitchFamily="2" charset="-122"/>
              </a:rPr>
              <a:t>4</a:t>
            </a:r>
          </a:p>
        </p:txBody>
      </p:sp>
      <p:sp>
        <p:nvSpPr>
          <p:cNvPr id="7" name="雷锋PPT网 www.lfppt.com"/>
          <p:cNvSpPr txBox="1"/>
          <p:nvPr/>
        </p:nvSpPr>
        <p:spPr>
          <a:xfrm>
            <a:off x="628015" y="3826084"/>
            <a:ext cx="7922894" cy="584775"/>
          </a:xfrm>
          <a:prstGeom prst="rect">
            <a:avLst/>
          </a:prstGeom>
          <a:noFill/>
        </p:spPr>
        <p:txBody>
          <a:bodyPr wrap="square" rtlCol="0">
            <a:spAutoFit/>
          </a:bodyPr>
          <a:lstStyle/>
          <a:p>
            <a:pPr lvl="0" algn="ctr">
              <a:defRPr/>
            </a:pPr>
            <a:r>
              <a:rPr lang="en-US" altLang="zh-CN" sz="3200" dirty="0">
                <a:solidFill>
                  <a:srgbClr val="07F0F6"/>
                </a:solidFill>
                <a:latin typeface="Nunito SemiBold" pitchFamily="2" charset="-52"/>
                <a:ea typeface="方正正中黑简体" panose="02000000000000000000" pitchFamily="2" charset="-122"/>
              </a:rPr>
              <a:t>End User Procedure</a:t>
            </a:r>
            <a:endParaRPr lang="ru-RU" altLang="zh-CN" sz="3200" dirty="0">
              <a:solidFill>
                <a:srgbClr val="07F0F6"/>
              </a:solidFill>
              <a:latin typeface="Nunito SemiBold" pitchFamily="2" charset="-52"/>
              <a:ea typeface="方正正中黑简体" panose="02000000000000000000" pitchFamily="2" charset="-122"/>
            </a:endParaRPr>
          </a:p>
        </p:txBody>
      </p:sp>
    </p:spTree>
    <p:extLst>
      <p:ext uri="{BB962C8B-B14F-4D97-AF65-F5344CB8AC3E}">
        <p14:creationId xmlns:p14="http://schemas.microsoft.com/office/powerpoint/2010/main" val="2044373059"/>
      </p:ext>
    </p:extLst>
  </p:cSld>
  <p:clrMapOvr>
    <a:masterClrMapping/>
  </p:clrMapOvr>
  <p:transition spd="slow" advClick="0" advTm="4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000" fill="hold">
                                          <p:stCondLst>
                                            <p:cond delay="0"/>
                                          </p:stCondLst>
                                        </p:cTn>
                                        <p:tgtEl>
                                          <p:spTgt spid="24"/>
                                        </p:tgtEl>
                                        <p:attrNameLst>
                                          <p:attrName>style.visibility</p:attrName>
                                        </p:attrNameLst>
                                      </p:cBhvr>
                                      <p:to>
                                        <p:strVal val="visible"/>
                                      </p:to>
                                    </p:set>
                                    <p:animEffect transition="in" filter="fade">
                                      <p:cBhvr>
                                        <p:cTn id="7" dur="1000"/>
                                        <p:tgtEl>
                                          <p:spTgt spid="24"/>
                                        </p:tgtEl>
                                      </p:cBhvr>
                                    </p:animEffect>
                                  </p:childTnLst>
                                </p:cTn>
                              </p:par>
                              <p:par>
                                <p:cTn id="8" presetID="8" presetClass="emph" presetSubtype="0" fill="hold" nodeType="withEffect">
                                  <p:stCondLst>
                                    <p:cond delay="0"/>
                                  </p:stCondLst>
                                  <p:childTnLst>
                                    <p:animRot by="21600000">
                                      <p:cBhvr>
                                        <p:cTn id="9" dur="2300" fill="hold"/>
                                        <p:tgtEl>
                                          <p:spTgt spid="24"/>
                                        </p:tgtEl>
                                        <p:attrNameLst>
                                          <p:attrName>r</p:attrName>
                                        </p:attrNameLst>
                                      </p:cBhvr>
                                    </p:animRot>
                                  </p:childTnLst>
                                </p:cTn>
                              </p:par>
                              <p:par>
                                <p:cTn id="10" presetID="6" presetClass="entr" presetSubtype="16" fill="hold" grpId="0" nodeType="with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circle(in)">
                                      <p:cBhvr>
                                        <p:cTn id="12" dur="1800"/>
                                        <p:tgtEl>
                                          <p:spTgt spid="30"/>
                                        </p:tgtEl>
                                      </p:cBhvr>
                                    </p:animEffect>
                                  </p:childTnLst>
                                </p:cTn>
                              </p:par>
                            </p:childTnLst>
                          </p:cTn>
                        </p:par>
                        <p:par>
                          <p:cTn id="13" fill="hold">
                            <p:stCondLst>
                              <p:cond delay="2300"/>
                            </p:stCondLst>
                            <p:childTnLst>
                              <p:par>
                                <p:cTn id="14" presetID="10" presetClass="entr" presetSubtype="0" fill="hold" grpId="0" nodeType="after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childTnLst>
                          </p:cTn>
                        </p:par>
                        <p:par>
                          <p:cTn id="17" fill="hold">
                            <p:stCondLst>
                              <p:cond delay="2800"/>
                            </p:stCondLst>
                            <p:childTnLst>
                              <p:par>
                                <p:cTn id="18" presetID="16" presetClass="entr" presetSubtype="21"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barn(inVertical)">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0" grpId="0"/>
      <p:bldP spid="7" grpId="0"/>
    </p:bldLst>
  </p:timing>
</p:sld>
</file>

<file path=ppt/tags/tag1.xml><?xml version="1.0" encoding="utf-8"?>
<p:tagLst xmlns:a="http://schemas.openxmlformats.org/drawingml/2006/main" xmlns:r="http://schemas.openxmlformats.org/officeDocument/2006/relationships" xmlns:p="http://schemas.openxmlformats.org/presentationml/2006/main">
  <p:tag name="PA" val="v5.1.2"/>
</p:tagLst>
</file>

<file path=ppt/tags/tag2.xml><?xml version="1.0" encoding="utf-8"?>
<p:tagLst xmlns:a="http://schemas.openxmlformats.org/drawingml/2006/main" xmlns:r="http://schemas.openxmlformats.org/officeDocument/2006/relationships" xmlns:p="http://schemas.openxmlformats.org/presentationml/2006/main">
  <p:tag name="PA" val="v5.1.2"/>
</p:tagLst>
</file>

<file path=ppt/tags/tag3.xml><?xml version="1.0" encoding="utf-8"?>
<p:tagLst xmlns:a="http://schemas.openxmlformats.org/drawingml/2006/main" xmlns:r="http://schemas.openxmlformats.org/officeDocument/2006/relationships" xmlns:p="http://schemas.openxmlformats.org/presentationml/2006/main">
  <p:tag name="PA" val="v5.1.2"/>
</p:tagLst>
</file>

<file path=ppt/tags/tag4.xml><?xml version="1.0" encoding="utf-8"?>
<p:tagLst xmlns:a="http://schemas.openxmlformats.org/drawingml/2006/main" xmlns:r="http://schemas.openxmlformats.org/officeDocument/2006/relationships" xmlns:p="http://schemas.openxmlformats.org/presentationml/2006/main">
  <p:tag name="PA" val="v5.1.2"/>
</p:tagLst>
</file>

<file path=ppt/tags/tag5.xml><?xml version="1.0" encoding="utf-8"?>
<p:tagLst xmlns:a="http://schemas.openxmlformats.org/drawingml/2006/main" xmlns:r="http://schemas.openxmlformats.org/officeDocument/2006/relationships" xmlns:p="http://schemas.openxmlformats.org/presentationml/2006/main">
  <p:tag name="PA" val="v5.1.2"/>
</p:tagLst>
</file>

<file path=ppt/tags/tag6.xml><?xml version="1.0" encoding="utf-8"?>
<p:tagLst xmlns:a="http://schemas.openxmlformats.org/drawingml/2006/main" xmlns:r="http://schemas.openxmlformats.org/officeDocument/2006/relationships" xmlns:p="http://schemas.openxmlformats.org/presentationml/2006/main">
  <p:tag name="PA" val="v5.1.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5">
      <a:majorFont>
        <a:latin typeface="Century Gothic"/>
        <a:ea typeface="方正清刻本悦宋简体"/>
        <a:cs typeface=""/>
      </a:majorFont>
      <a:minorFont>
        <a:latin typeface="Century Gothic"/>
        <a:ea typeface="等线"/>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1945</TotalTime>
  <Words>931</Words>
  <Application>Microsoft Office PowerPoint</Application>
  <PresentationFormat>Экран (16:9)</PresentationFormat>
  <Paragraphs>136</Paragraphs>
  <Slides>24</Slides>
  <Notes>24</Notes>
  <HiddenSlides>0</HiddenSlides>
  <MMClips>1</MMClips>
  <ScaleCrop>false</ScaleCrop>
  <HeadingPairs>
    <vt:vector size="6" baseType="variant">
      <vt:variant>
        <vt:lpstr>Использованные шрифты</vt:lpstr>
      </vt:variant>
      <vt:variant>
        <vt:i4>14</vt:i4>
      </vt:variant>
      <vt:variant>
        <vt:lpstr>Тема</vt:lpstr>
      </vt:variant>
      <vt:variant>
        <vt:i4>2</vt:i4>
      </vt:variant>
      <vt:variant>
        <vt:lpstr>Заголовки слайдов</vt:lpstr>
      </vt:variant>
      <vt:variant>
        <vt:i4>24</vt:i4>
      </vt:variant>
    </vt:vector>
  </HeadingPairs>
  <TitlesOfParts>
    <vt:vector size="40" baseType="lpstr">
      <vt:lpstr>Arial</vt:lpstr>
      <vt:lpstr>Nunito Light</vt:lpstr>
      <vt:lpstr>HelveticaNeueLT Pro 67 MdCn</vt:lpstr>
      <vt:lpstr>微软雅黑</vt:lpstr>
      <vt:lpstr>庞门正道标题体</vt:lpstr>
      <vt:lpstr>方正正中黑简体</vt:lpstr>
      <vt:lpstr>Nunito ExtraLight</vt:lpstr>
      <vt:lpstr>Nunito SemiBold</vt:lpstr>
      <vt:lpstr>Open Sans Light</vt:lpstr>
      <vt:lpstr>Nunito</vt:lpstr>
      <vt:lpstr>等线</vt:lpstr>
      <vt:lpstr>Gill Sans</vt:lpstr>
      <vt:lpstr>Century Gothic</vt:lpstr>
      <vt:lpstr>等线 Light</vt:lpstr>
      <vt:lpstr>Office 主题​​</vt:lpstr>
      <vt:lpstr>自定义设计方案</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Artyom Paschenko</dc:creator>
  <cp:lastModifiedBy>Artyom Paschenko</cp:lastModifiedBy>
  <cp:revision>97</cp:revision>
  <dcterms:created xsi:type="dcterms:W3CDTF">2018-09-27T09:33:00Z</dcterms:created>
  <dcterms:modified xsi:type="dcterms:W3CDTF">2022-07-08T13:00:08Z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2052-10.1.0.7697</vt:lpwstr>
  </property>
</Properties>
</file>

<file path=docProps/thumbnail.jpeg>
</file>